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3"/>
  </p:notesMasterIdLst>
  <p:sldIdLst>
    <p:sldId id="256" r:id="rId5"/>
    <p:sldId id="257" r:id="rId6"/>
    <p:sldId id="384" r:id="rId7"/>
    <p:sldId id="304" r:id="rId8"/>
    <p:sldId id="258" r:id="rId9"/>
    <p:sldId id="263" r:id="rId10"/>
    <p:sldId id="264" r:id="rId11"/>
    <p:sldId id="265" r:id="rId12"/>
    <p:sldId id="266" r:id="rId13"/>
    <p:sldId id="293" r:id="rId14"/>
    <p:sldId id="267" r:id="rId15"/>
    <p:sldId id="268" r:id="rId16"/>
    <p:sldId id="269" r:id="rId17"/>
    <p:sldId id="401" r:id="rId18"/>
    <p:sldId id="400" r:id="rId19"/>
    <p:sldId id="399" r:id="rId20"/>
    <p:sldId id="387" r:id="rId21"/>
    <p:sldId id="388" r:id="rId22"/>
    <p:sldId id="391" r:id="rId23"/>
    <p:sldId id="392" r:id="rId24"/>
    <p:sldId id="393" r:id="rId25"/>
    <p:sldId id="394" r:id="rId26"/>
    <p:sldId id="397" r:id="rId27"/>
    <p:sldId id="395" r:id="rId28"/>
    <p:sldId id="396" r:id="rId29"/>
    <p:sldId id="398"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59" r:id="rId47"/>
    <p:sldId id="286" r:id="rId48"/>
    <p:sldId id="287" r:id="rId49"/>
    <p:sldId id="288" r:id="rId50"/>
    <p:sldId id="402" r:id="rId51"/>
    <p:sldId id="410" r:id="rId52"/>
    <p:sldId id="289" r:id="rId53"/>
    <p:sldId id="403" r:id="rId54"/>
    <p:sldId id="411" r:id="rId55"/>
    <p:sldId id="290" r:id="rId56"/>
    <p:sldId id="291" r:id="rId57"/>
    <p:sldId id="405" r:id="rId58"/>
    <p:sldId id="404" r:id="rId59"/>
    <p:sldId id="292" r:id="rId60"/>
    <p:sldId id="406" r:id="rId61"/>
    <p:sldId id="407" r:id="rId62"/>
    <p:sldId id="408" r:id="rId63"/>
    <p:sldId id="409" r:id="rId64"/>
    <p:sldId id="260" r:id="rId65"/>
    <p:sldId id="261" r:id="rId66"/>
    <p:sldId id="262" r:id="rId67"/>
    <p:sldId id="379" r:id="rId68"/>
    <p:sldId id="381" r:id="rId69"/>
    <p:sldId id="383" r:id="rId70"/>
    <p:sldId id="385" r:id="rId71"/>
    <p:sldId id="38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371BB2-0D5A-4765-B478-D74967BD195F}" v="76" dt="2021-10-10T04:25:11.4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6" autoAdjust="0"/>
    <p:restoredTop sz="80729" autoAdjust="0"/>
  </p:normalViewPr>
  <p:slideViewPr>
    <p:cSldViewPr snapToGrid="0">
      <p:cViewPr varScale="1">
        <p:scale>
          <a:sx n="92" d="100"/>
          <a:sy n="92" d="100"/>
        </p:scale>
        <p:origin x="4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60190519-0423-46ec-ac65-f82d83ecfd9c" providerId="ADAL" clId="{99371BB2-0D5A-4765-B478-D74967BD195F}"/>
    <pc:docChg chg="undo redo custSel addSld delSld modSld sldOrd">
      <pc:chgData name="Nathan Clouse" userId="60190519-0423-46ec-ac65-f82d83ecfd9c" providerId="ADAL" clId="{99371BB2-0D5A-4765-B478-D74967BD195F}" dt="2021-10-10T16:19:01.167" v="2621" actId="20577"/>
      <pc:docMkLst>
        <pc:docMk/>
      </pc:docMkLst>
      <pc:sldChg chg="modSp mod">
        <pc:chgData name="Nathan Clouse" userId="60190519-0423-46ec-ac65-f82d83ecfd9c" providerId="ADAL" clId="{99371BB2-0D5A-4765-B478-D74967BD195F}" dt="2021-09-13T04:17:04.590" v="914" actId="27636"/>
        <pc:sldMkLst>
          <pc:docMk/>
          <pc:sldMk cId="2677310114" sldId="256"/>
        </pc:sldMkLst>
        <pc:spChg chg="mod">
          <ac:chgData name="Nathan Clouse" userId="60190519-0423-46ec-ac65-f82d83ecfd9c" providerId="ADAL" clId="{99371BB2-0D5A-4765-B478-D74967BD195F}" dt="2021-09-13T04:17:04.590" v="914" actId="27636"/>
          <ac:spMkLst>
            <pc:docMk/>
            <pc:sldMk cId="2677310114" sldId="256"/>
            <ac:spMk id="2" creationId="{3639132D-C6AF-4868-86BB-AFD11D730A41}"/>
          </ac:spMkLst>
        </pc:spChg>
      </pc:sldChg>
      <pc:sldChg chg="modSp mod">
        <pc:chgData name="Nathan Clouse" userId="60190519-0423-46ec-ac65-f82d83ecfd9c" providerId="ADAL" clId="{99371BB2-0D5A-4765-B478-D74967BD195F}" dt="2021-10-10T03:52:33.809" v="2294" actId="20577"/>
        <pc:sldMkLst>
          <pc:docMk/>
          <pc:sldMk cId="2188128926" sldId="257"/>
        </pc:sldMkLst>
        <pc:spChg chg="mod">
          <ac:chgData name="Nathan Clouse" userId="60190519-0423-46ec-ac65-f82d83ecfd9c" providerId="ADAL" clId="{99371BB2-0D5A-4765-B478-D74967BD195F}" dt="2021-08-08T12:56:56.266" v="14" actId="20577"/>
          <ac:spMkLst>
            <pc:docMk/>
            <pc:sldMk cId="2188128926" sldId="257"/>
            <ac:spMk id="2" creationId="{650B4EFC-E0AE-4829-BAEE-3F5584CB55D3}"/>
          </ac:spMkLst>
        </pc:spChg>
        <pc:spChg chg="mod">
          <ac:chgData name="Nathan Clouse" userId="60190519-0423-46ec-ac65-f82d83ecfd9c" providerId="ADAL" clId="{99371BB2-0D5A-4765-B478-D74967BD195F}" dt="2021-10-10T03:52:33.809" v="2294" actId="20577"/>
          <ac:spMkLst>
            <pc:docMk/>
            <pc:sldMk cId="2188128926" sldId="257"/>
            <ac:spMk id="3" creationId="{914A226C-99BE-470E-A094-D1878D7487EA}"/>
          </ac:spMkLst>
        </pc:spChg>
      </pc:sldChg>
      <pc:sldChg chg="modSp mod">
        <pc:chgData name="Nathan Clouse" userId="60190519-0423-46ec-ac65-f82d83ecfd9c" providerId="ADAL" clId="{99371BB2-0D5A-4765-B478-D74967BD195F}" dt="2021-08-30T03:43:55.908" v="129" actId="20578"/>
        <pc:sldMkLst>
          <pc:docMk/>
          <pc:sldMk cId="1779364837" sldId="258"/>
        </pc:sldMkLst>
        <pc:spChg chg="mod">
          <ac:chgData name="Nathan Clouse" userId="60190519-0423-46ec-ac65-f82d83ecfd9c" providerId="ADAL" clId="{99371BB2-0D5A-4765-B478-D74967BD195F}" dt="2021-08-08T12:57:24.649" v="23" actId="20577"/>
          <ac:spMkLst>
            <pc:docMk/>
            <pc:sldMk cId="1779364837" sldId="258"/>
            <ac:spMk id="2" creationId="{3F2EBB4F-D439-447F-859C-4822BF1A525D}"/>
          </ac:spMkLst>
        </pc:spChg>
        <pc:spChg chg="mod">
          <ac:chgData name="Nathan Clouse" userId="60190519-0423-46ec-ac65-f82d83ecfd9c" providerId="ADAL" clId="{99371BB2-0D5A-4765-B478-D74967BD195F}" dt="2021-08-30T03:43:55.908" v="129" actId="20578"/>
          <ac:spMkLst>
            <pc:docMk/>
            <pc:sldMk cId="1779364837" sldId="258"/>
            <ac:spMk id="3" creationId="{1F0B3AC4-F231-45DD-A420-F921D8FEBEFA}"/>
          </ac:spMkLst>
        </pc:spChg>
      </pc:sldChg>
      <pc:sldChg chg="modSp mod">
        <pc:chgData name="Nathan Clouse" userId="60190519-0423-46ec-ac65-f82d83ecfd9c" providerId="ADAL" clId="{99371BB2-0D5A-4765-B478-D74967BD195F}" dt="2021-09-13T04:16:47.814" v="895" actId="20577"/>
        <pc:sldMkLst>
          <pc:docMk/>
          <pc:sldMk cId="2417375187" sldId="259"/>
        </pc:sldMkLst>
        <pc:spChg chg="mod">
          <ac:chgData name="Nathan Clouse" userId="60190519-0423-46ec-ac65-f82d83ecfd9c" providerId="ADAL" clId="{99371BB2-0D5A-4765-B478-D74967BD195F}" dt="2021-09-13T04:16:47.814" v="895" actId="20577"/>
          <ac:spMkLst>
            <pc:docMk/>
            <pc:sldMk cId="2417375187" sldId="259"/>
            <ac:spMk id="2" creationId="{FA36D270-E1D4-49C8-B9CC-52E81EA43F64}"/>
          </ac:spMkLst>
        </pc:spChg>
      </pc:sldChg>
      <pc:sldChg chg="addSp delSp modSp mod modClrScheme chgLayout">
        <pc:chgData name="Nathan Clouse" userId="60190519-0423-46ec-ac65-f82d83ecfd9c" providerId="ADAL" clId="{99371BB2-0D5A-4765-B478-D74967BD195F}" dt="2021-10-10T04:22:40.873" v="2561" actId="20577"/>
        <pc:sldMkLst>
          <pc:docMk/>
          <pc:sldMk cId="3309112053" sldId="261"/>
        </pc:sldMkLst>
        <pc:spChg chg="del mod ord">
          <ac:chgData name="Nathan Clouse" userId="60190519-0423-46ec-ac65-f82d83ecfd9c" providerId="ADAL" clId="{99371BB2-0D5A-4765-B478-D74967BD195F}" dt="2021-10-10T04:06:42.334" v="2351" actId="700"/>
          <ac:spMkLst>
            <pc:docMk/>
            <pc:sldMk cId="3309112053" sldId="261"/>
            <ac:spMk id="2" creationId="{1B881A7C-DA81-46CF-8CD2-27F26213F545}"/>
          </ac:spMkLst>
        </pc:spChg>
        <pc:spChg chg="del mod ord">
          <ac:chgData name="Nathan Clouse" userId="60190519-0423-46ec-ac65-f82d83ecfd9c" providerId="ADAL" clId="{99371BB2-0D5A-4765-B478-D74967BD195F}" dt="2021-10-10T04:06:42.334" v="2351" actId="700"/>
          <ac:spMkLst>
            <pc:docMk/>
            <pc:sldMk cId="3309112053" sldId="261"/>
            <ac:spMk id="3" creationId="{0B789ABB-6A81-488B-A10C-E587770DA9E0}"/>
          </ac:spMkLst>
        </pc:spChg>
        <pc:spChg chg="del">
          <ac:chgData name="Nathan Clouse" userId="60190519-0423-46ec-ac65-f82d83ecfd9c" providerId="ADAL" clId="{99371BB2-0D5A-4765-B478-D74967BD195F}" dt="2021-10-10T04:06:42.334" v="2351" actId="700"/>
          <ac:spMkLst>
            <pc:docMk/>
            <pc:sldMk cId="3309112053" sldId="261"/>
            <ac:spMk id="4" creationId="{47AD1158-F468-4566-A38E-3F358AA5A56C}"/>
          </ac:spMkLst>
        </pc:spChg>
        <pc:spChg chg="mod ord">
          <ac:chgData name="Nathan Clouse" userId="60190519-0423-46ec-ac65-f82d83ecfd9c" providerId="ADAL" clId="{99371BB2-0D5A-4765-B478-D74967BD195F}" dt="2021-10-10T04:06:42.334" v="2351" actId="700"/>
          <ac:spMkLst>
            <pc:docMk/>
            <pc:sldMk cId="3309112053" sldId="261"/>
            <ac:spMk id="5" creationId="{881F7C10-5739-4722-8DCD-A70A6769EB6E}"/>
          </ac:spMkLst>
        </pc:spChg>
        <pc:spChg chg="mod ord">
          <ac:chgData name="Nathan Clouse" userId="60190519-0423-46ec-ac65-f82d83ecfd9c" providerId="ADAL" clId="{99371BB2-0D5A-4765-B478-D74967BD195F}" dt="2021-10-10T04:06:42.334" v="2351" actId="700"/>
          <ac:spMkLst>
            <pc:docMk/>
            <pc:sldMk cId="3309112053" sldId="261"/>
            <ac:spMk id="6" creationId="{FA81EDD2-4547-4D9E-8709-2C212AB1A323}"/>
          </ac:spMkLst>
        </pc:spChg>
        <pc:spChg chg="add mod ord">
          <ac:chgData name="Nathan Clouse" userId="60190519-0423-46ec-ac65-f82d83ecfd9c" providerId="ADAL" clId="{99371BB2-0D5A-4765-B478-D74967BD195F}" dt="2021-10-10T04:06:47.917" v="2370" actId="20577"/>
          <ac:spMkLst>
            <pc:docMk/>
            <pc:sldMk cId="3309112053" sldId="261"/>
            <ac:spMk id="7" creationId="{C406AC49-1D15-451D-AB90-DA7C49B87B1A}"/>
          </ac:spMkLst>
        </pc:spChg>
        <pc:spChg chg="add mod ord">
          <ac:chgData name="Nathan Clouse" userId="60190519-0423-46ec-ac65-f82d83ecfd9c" providerId="ADAL" clId="{99371BB2-0D5A-4765-B478-D74967BD195F}" dt="2021-10-10T04:22:40.873" v="2561" actId="20577"/>
          <ac:spMkLst>
            <pc:docMk/>
            <pc:sldMk cId="3309112053" sldId="261"/>
            <ac:spMk id="8" creationId="{154551D2-431C-41CC-84E5-71303A3522B9}"/>
          </ac:spMkLst>
        </pc:spChg>
      </pc:sldChg>
      <pc:sldChg chg="addSp delSp modSp new mod modAnim">
        <pc:chgData name="Nathan Clouse" userId="60190519-0423-46ec-ac65-f82d83ecfd9c" providerId="ADAL" clId="{99371BB2-0D5A-4765-B478-D74967BD195F}" dt="2021-10-09T17:55:41.051" v="1277" actId="14100"/>
        <pc:sldMkLst>
          <pc:docMk/>
          <pc:sldMk cId="2084602911" sldId="263"/>
        </pc:sldMkLst>
        <pc:spChg chg="mod">
          <ac:chgData name="Nathan Clouse" userId="60190519-0423-46ec-ac65-f82d83ecfd9c" providerId="ADAL" clId="{99371BB2-0D5A-4765-B478-D74967BD195F}" dt="2021-09-13T03:59:05.104" v="142" actId="20577"/>
          <ac:spMkLst>
            <pc:docMk/>
            <pc:sldMk cId="2084602911" sldId="263"/>
            <ac:spMk id="2" creationId="{3BBABA74-9265-4321-AC88-52E0A0E058A6}"/>
          </ac:spMkLst>
        </pc:spChg>
        <pc:spChg chg="mod">
          <ac:chgData name="Nathan Clouse" userId="60190519-0423-46ec-ac65-f82d83ecfd9c" providerId="ADAL" clId="{99371BB2-0D5A-4765-B478-D74967BD195F}" dt="2021-09-13T03:59:09.740" v="143"/>
          <ac:spMkLst>
            <pc:docMk/>
            <pc:sldMk cId="2084602911" sldId="263"/>
            <ac:spMk id="3" creationId="{149778A1-647F-4A74-B886-B0BA33642144}"/>
          </ac:spMkLst>
        </pc:spChg>
        <pc:spChg chg="del">
          <ac:chgData name="Nathan Clouse" userId="60190519-0423-46ec-ac65-f82d83ecfd9c" providerId="ADAL" clId="{99371BB2-0D5A-4765-B478-D74967BD195F}" dt="2021-10-09T17:45:53.802" v="1273"/>
          <ac:spMkLst>
            <pc:docMk/>
            <pc:sldMk cId="2084602911" sldId="263"/>
            <ac:spMk id="4" creationId="{7409D61F-1A7A-4B6A-A2A2-6125C6EBD22D}"/>
          </ac:spMkLst>
        </pc:spChg>
        <pc:picChg chg="add mod">
          <ac:chgData name="Nathan Clouse" userId="60190519-0423-46ec-ac65-f82d83ecfd9c" providerId="ADAL" clId="{99371BB2-0D5A-4765-B478-D74967BD195F}" dt="2021-10-09T17:55:41.051" v="1277" actId="14100"/>
          <ac:picMkLst>
            <pc:docMk/>
            <pc:sldMk cId="2084602911" sldId="263"/>
            <ac:picMk id="5" creationId="{7A9DF399-7409-4B5B-B4DB-15A2C7757D6C}"/>
          </ac:picMkLst>
        </pc:picChg>
      </pc:sldChg>
      <pc:sldChg chg="addSp delSp modSp new mod modAnim">
        <pc:chgData name="Nathan Clouse" userId="60190519-0423-46ec-ac65-f82d83ecfd9c" providerId="ADAL" clId="{99371BB2-0D5A-4765-B478-D74967BD195F}" dt="2021-10-09T17:55:48.185" v="1279" actId="14100"/>
        <pc:sldMkLst>
          <pc:docMk/>
          <pc:sldMk cId="1588262083" sldId="264"/>
        </pc:sldMkLst>
        <pc:spChg chg="mod">
          <ac:chgData name="Nathan Clouse" userId="60190519-0423-46ec-ac65-f82d83ecfd9c" providerId="ADAL" clId="{99371BB2-0D5A-4765-B478-D74967BD195F}" dt="2021-09-13T03:59:27.010" v="163"/>
          <ac:spMkLst>
            <pc:docMk/>
            <pc:sldMk cId="1588262083" sldId="264"/>
            <ac:spMk id="2" creationId="{61516F88-84E6-4933-982E-BC550204271E}"/>
          </ac:spMkLst>
        </pc:spChg>
        <pc:spChg chg="mod">
          <ac:chgData name="Nathan Clouse" userId="60190519-0423-46ec-ac65-f82d83ecfd9c" providerId="ADAL" clId="{99371BB2-0D5A-4765-B478-D74967BD195F}" dt="2021-09-13T03:59:27.778" v="164"/>
          <ac:spMkLst>
            <pc:docMk/>
            <pc:sldMk cId="1588262083" sldId="264"/>
            <ac:spMk id="3" creationId="{856D3B52-9ACB-470F-8C66-5E2990AC19FC}"/>
          </ac:spMkLst>
        </pc:spChg>
        <pc:spChg chg="del">
          <ac:chgData name="Nathan Clouse" userId="60190519-0423-46ec-ac65-f82d83ecfd9c" providerId="ADAL" clId="{99371BB2-0D5A-4765-B478-D74967BD195F}" dt="2021-10-09T17:45:57.754" v="1274"/>
          <ac:spMkLst>
            <pc:docMk/>
            <pc:sldMk cId="1588262083" sldId="264"/>
            <ac:spMk id="4" creationId="{6035334D-9281-43A9-A7AD-CC95E1611233}"/>
          </ac:spMkLst>
        </pc:spChg>
        <pc:picChg chg="add mod">
          <ac:chgData name="Nathan Clouse" userId="60190519-0423-46ec-ac65-f82d83ecfd9c" providerId="ADAL" clId="{99371BB2-0D5A-4765-B478-D74967BD195F}" dt="2021-10-09T17:55:48.185" v="1279" actId="14100"/>
          <ac:picMkLst>
            <pc:docMk/>
            <pc:sldMk cId="1588262083" sldId="264"/>
            <ac:picMk id="5" creationId="{9205CB93-6145-4E14-9F53-5E1E92FA9216}"/>
          </ac:picMkLst>
        </pc:picChg>
      </pc:sldChg>
      <pc:sldChg chg="addSp delSp modSp new mod modAnim">
        <pc:chgData name="Nathan Clouse" userId="60190519-0423-46ec-ac65-f82d83ecfd9c" providerId="ADAL" clId="{99371BB2-0D5A-4765-B478-D74967BD195F}" dt="2021-10-09T17:55:53.162" v="1281" actId="14100"/>
        <pc:sldMkLst>
          <pc:docMk/>
          <pc:sldMk cId="3122117303" sldId="265"/>
        </pc:sldMkLst>
        <pc:spChg chg="mod">
          <ac:chgData name="Nathan Clouse" userId="60190519-0423-46ec-ac65-f82d83ecfd9c" providerId="ADAL" clId="{99371BB2-0D5A-4765-B478-D74967BD195F}" dt="2021-09-13T03:59:39.160" v="177" actId="20577"/>
          <ac:spMkLst>
            <pc:docMk/>
            <pc:sldMk cId="3122117303" sldId="265"/>
            <ac:spMk id="2" creationId="{3AE157AC-8754-4F47-859B-826866446E67}"/>
          </ac:spMkLst>
        </pc:spChg>
        <pc:spChg chg="mod">
          <ac:chgData name="Nathan Clouse" userId="60190519-0423-46ec-ac65-f82d83ecfd9c" providerId="ADAL" clId="{99371BB2-0D5A-4765-B478-D74967BD195F}" dt="2021-09-13T04:00:48.785" v="178"/>
          <ac:spMkLst>
            <pc:docMk/>
            <pc:sldMk cId="3122117303" sldId="265"/>
            <ac:spMk id="3" creationId="{2FD04E9D-0260-4EEE-8895-C2AED3657CB4}"/>
          </ac:spMkLst>
        </pc:spChg>
        <pc:spChg chg="del">
          <ac:chgData name="Nathan Clouse" userId="60190519-0423-46ec-ac65-f82d83ecfd9c" providerId="ADAL" clId="{99371BB2-0D5A-4765-B478-D74967BD195F}" dt="2021-10-09T17:54:10.597" v="1275"/>
          <ac:spMkLst>
            <pc:docMk/>
            <pc:sldMk cId="3122117303" sldId="265"/>
            <ac:spMk id="4" creationId="{9E2BAC77-B81F-47F0-9A8B-23B88AAFD589}"/>
          </ac:spMkLst>
        </pc:spChg>
        <pc:picChg chg="add mod">
          <ac:chgData name="Nathan Clouse" userId="60190519-0423-46ec-ac65-f82d83ecfd9c" providerId="ADAL" clId="{99371BB2-0D5A-4765-B478-D74967BD195F}" dt="2021-10-09T17:55:53.162" v="1281" actId="14100"/>
          <ac:picMkLst>
            <pc:docMk/>
            <pc:sldMk cId="3122117303" sldId="265"/>
            <ac:picMk id="5" creationId="{2C3B3BBF-57FA-44F9-9C96-9983484C1844}"/>
          </ac:picMkLst>
        </pc:picChg>
      </pc:sldChg>
      <pc:sldChg chg="addSp delSp modSp new mod modAnim">
        <pc:chgData name="Nathan Clouse" userId="60190519-0423-46ec-ac65-f82d83ecfd9c" providerId="ADAL" clId="{99371BB2-0D5A-4765-B478-D74967BD195F}" dt="2021-10-09T18:01:45.628" v="1285" actId="14100"/>
        <pc:sldMkLst>
          <pc:docMk/>
          <pc:sldMk cId="2518758097" sldId="266"/>
        </pc:sldMkLst>
        <pc:spChg chg="mod">
          <ac:chgData name="Nathan Clouse" userId="60190519-0423-46ec-ac65-f82d83ecfd9c" providerId="ADAL" clId="{99371BB2-0D5A-4765-B478-D74967BD195F}" dt="2021-09-13T04:01:03.544" v="199" actId="20577"/>
          <ac:spMkLst>
            <pc:docMk/>
            <pc:sldMk cId="2518758097" sldId="266"/>
            <ac:spMk id="2" creationId="{CC9D2263-7E53-4283-8CF1-D3FA40A94453}"/>
          </ac:spMkLst>
        </pc:spChg>
        <pc:spChg chg="mod">
          <ac:chgData name="Nathan Clouse" userId="60190519-0423-46ec-ac65-f82d83ecfd9c" providerId="ADAL" clId="{99371BB2-0D5A-4765-B478-D74967BD195F}" dt="2021-09-13T04:01:06.025" v="201" actId="20577"/>
          <ac:spMkLst>
            <pc:docMk/>
            <pc:sldMk cId="2518758097" sldId="266"/>
            <ac:spMk id="3" creationId="{E70CAB17-89BA-404F-8653-F033E3795950}"/>
          </ac:spMkLst>
        </pc:spChg>
        <pc:spChg chg="del">
          <ac:chgData name="Nathan Clouse" userId="60190519-0423-46ec-ac65-f82d83ecfd9c" providerId="ADAL" clId="{99371BB2-0D5A-4765-B478-D74967BD195F}" dt="2021-10-09T18:01:37.410" v="1282"/>
          <ac:spMkLst>
            <pc:docMk/>
            <pc:sldMk cId="2518758097" sldId="266"/>
            <ac:spMk id="4" creationId="{25A75DCC-7A18-43CE-8B53-D02F4735D066}"/>
          </ac:spMkLst>
        </pc:spChg>
        <pc:picChg chg="add mod">
          <ac:chgData name="Nathan Clouse" userId="60190519-0423-46ec-ac65-f82d83ecfd9c" providerId="ADAL" clId="{99371BB2-0D5A-4765-B478-D74967BD195F}" dt="2021-10-09T18:01:45.628" v="1285" actId="14100"/>
          <ac:picMkLst>
            <pc:docMk/>
            <pc:sldMk cId="2518758097" sldId="266"/>
            <ac:picMk id="5" creationId="{12AA04BC-6C32-4ECA-87D4-D244BC15D5B3}"/>
          </ac:picMkLst>
        </pc:picChg>
      </pc:sldChg>
      <pc:sldChg chg="addSp delSp modSp new mod">
        <pc:chgData name="Nathan Clouse" userId="60190519-0423-46ec-ac65-f82d83ecfd9c" providerId="ADAL" clId="{99371BB2-0D5A-4765-B478-D74967BD195F}" dt="2021-10-10T03:29:15.405" v="2059" actId="22"/>
        <pc:sldMkLst>
          <pc:docMk/>
          <pc:sldMk cId="767035703" sldId="267"/>
        </pc:sldMkLst>
        <pc:spChg chg="mod">
          <ac:chgData name="Nathan Clouse" userId="60190519-0423-46ec-ac65-f82d83ecfd9c" providerId="ADAL" clId="{99371BB2-0D5A-4765-B478-D74967BD195F}" dt="2021-09-13T04:01:47.239" v="249" actId="20577"/>
          <ac:spMkLst>
            <pc:docMk/>
            <pc:sldMk cId="767035703" sldId="267"/>
            <ac:spMk id="2" creationId="{F8392554-3847-43A5-80F0-A4516E5D6683}"/>
          </ac:spMkLst>
        </pc:spChg>
        <pc:spChg chg="mod">
          <ac:chgData name="Nathan Clouse" userId="60190519-0423-46ec-ac65-f82d83ecfd9c" providerId="ADAL" clId="{99371BB2-0D5A-4765-B478-D74967BD195F}" dt="2021-09-13T04:02:36.487" v="347" actId="20577"/>
          <ac:spMkLst>
            <pc:docMk/>
            <pc:sldMk cId="767035703" sldId="267"/>
            <ac:spMk id="3" creationId="{6BF8BF02-1EE4-4E00-BE48-539E0EAADD4D}"/>
          </ac:spMkLst>
        </pc:spChg>
        <pc:spChg chg="del">
          <ac:chgData name="Nathan Clouse" userId="60190519-0423-46ec-ac65-f82d83ecfd9c" providerId="ADAL" clId="{99371BB2-0D5A-4765-B478-D74967BD195F}" dt="2021-10-10T03:29:15.405" v="2059" actId="22"/>
          <ac:spMkLst>
            <pc:docMk/>
            <pc:sldMk cId="767035703" sldId="267"/>
            <ac:spMk id="4" creationId="{0E507820-896F-47A4-9AE0-07076CC832A4}"/>
          </ac:spMkLst>
        </pc:spChg>
        <pc:picChg chg="add mod ord">
          <ac:chgData name="Nathan Clouse" userId="60190519-0423-46ec-ac65-f82d83ecfd9c" providerId="ADAL" clId="{99371BB2-0D5A-4765-B478-D74967BD195F}" dt="2021-10-10T03:29:15.405" v="2059" actId="22"/>
          <ac:picMkLst>
            <pc:docMk/>
            <pc:sldMk cId="767035703" sldId="267"/>
            <ac:picMk id="6" creationId="{2B2DD7AC-C12C-4771-AF6A-09E4AAF086F6}"/>
          </ac:picMkLst>
        </pc:picChg>
      </pc:sldChg>
      <pc:sldChg chg="addSp delSp modSp new mod">
        <pc:chgData name="Nathan Clouse" userId="60190519-0423-46ec-ac65-f82d83ecfd9c" providerId="ADAL" clId="{99371BB2-0D5A-4765-B478-D74967BD195F}" dt="2021-10-10T03:29:50.432" v="2060" actId="22"/>
        <pc:sldMkLst>
          <pc:docMk/>
          <pc:sldMk cId="3143540628" sldId="268"/>
        </pc:sldMkLst>
        <pc:spChg chg="mod">
          <ac:chgData name="Nathan Clouse" userId="60190519-0423-46ec-ac65-f82d83ecfd9c" providerId="ADAL" clId="{99371BB2-0D5A-4765-B478-D74967BD195F}" dt="2021-09-13T04:02:19.767" v="328" actId="20577"/>
          <ac:spMkLst>
            <pc:docMk/>
            <pc:sldMk cId="3143540628" sldId="268"/>
            <ac:spMk id="2" creationId="{A12B7F83-1EFF-46E0-92CE-E8C1BD0B2F06}"/>
          </ac:spMkLst>
        </pc:spChg>
        <pc:spChg chg="mod">
          <ac:chgData name="Nathan Clouse" userId="60190519-0423-46ec-ac65-f82d83ecfd9c" providerId="ADAL" clId="{99371BB2-0D5A-4765-B478-D74967BD195F}" dt="2021-09-13T04:02:42.720" v="362" actId="20577"/>
          <ac:spMkLst>
            <pc:docMk/>
            <pc:sldMk cId="3143540628" sldId="268"/>
            <ac:spMk id="3" creationId="{AD9BE11A-E071-424A-913C-C299ADD36431}"/>
          </ac:spMkLst>
        </pc:spChg>
        <pc:spChg chg="del">
          <ac:chgData name="Nathan Clouse" userId="60190519-0423-46ec-ac65-f82d83ecfd9c" providerId="ADAL" clId="{99371BB2-0D5A-4765-B478-D74967BD195F}" dt="2021-10-10T03:29:50.432" v="2060" actId="22"/>
          <ac:spMkLst>
            <pc:docMk/>
            <pc:sldMk cId="3143540628" sldId="268"/>
            <ac:spMk id="4" creationId="{BA0823E2-B21F-45FA-A590-25FD5EE4D2E2}"/>
          </ac:spMkLst>
        </pc:spChg>
        <pc:picChg chg="add mod ord">
          <ac:chgData name="Nathan Clouse" userId="60190519-0423-46ec-ac65-f82d83ecfd9c" providerId="ADAL" clId="{99371BB2-0D5A-4765-B478-D74967BD195F}" dt="2021-10-10T03:29:50.432" v="2060" actId="22"/>
          <ac:picMkLst>
            <pc:docMk/>
            <pc:sldMk cId="3143540628" sldId="268"/>
            <ac:picMk id="6" creationId="{4D532BDF-6FB6-4583-9640-1D3449EF69D6}"/>
          </ac:picMkLst>
        </pc:picChg>
      </pc:sldChg>
      <pc:sldChg chg="addSp delSp modSp new mod">
        <pc:chgData name="Nathan Clouse" userId="60190519-0423-46ec-ac65-f82d83ecfd9c" providerId="ADAL" clId="{99371BB2-0D5A-4765-B478-D74967BD195F}" dt="2021-10-10T03:41:20.877" v="2160" actId="22"/>
        <pc:sldMkLst>
          <pc:docMk/>
          <pc:sldMk cId="3653230846" sldId="269"/>
        </pc:sldMkLst>
        <pc:spChg chg="mod">
          <ac:chgData name="Nathan Clouse" userId="60190519-0423-46ec-ac65-f82d83ecfd9c" providerId="ADAL" clId="{99371BB2-0D5A-4765-B478-D74967BD195F}" dt="2021-09-13T04:02:53.024" v="376" actId="20577"/>
          <ac:spMkLst>
            <pc:docMk/>
            <pc:sldMk cId="3653230846" sldId="269"/>
            <ac:spMk id="2" creationId="{C8E27346-D0FD-4A22-8BDB-65C58B7AE9C8}"/>
          </ac:spMkLst>
        </pc:spChg>
        <pc:spChg chg="mod">
          <ac:chgData name="Nathan Clouse" userId="60190519-0423-46ec-ac65-f82d83ecfd9c" providerId="ADAL" clId="{99371BB2-0D5A-4765-B478-D74967BD195F}" dt="2021-09-13T04:03:18.776" v="430" actId="20577"/>
          <ac:spMkLst>
            <pc:docMk/>
            <pc:sldMk cId="3653230846" sldId="269"/>
            <ac:spMk id="3" creationId="{490C4986-3B75-4C4E-A629-D9764EE7178A}"/>
          </ac:spMkLst>
        </pc:spChg>
        <pc:spChg chg="del">
          <ac:chgData name="Nathan Clouse" userId="60190519-0423-46ec-ac65-f82d83ecfd9c" providerId="ADAL" clId="{99371BB2-0D5A-4765-B478-D74967BD195F}" dt="2021-10-10T03:41:20.877" v="2160" actId="22"/>
          <ac:spMkLst>
            <pc:docMk/>
            <pc:sldMk cId="3653230846" sldId="269"/>
            <ac:spMk id="4" creationId="{C6E89C47-E579-404B-9E6C-111477E44A3C}"/>
          </ac:spMkLst>
        </pc:spChg>
        <pc:picChg chg="add mod ord">
          <ac:chgData name="Nathan Clouse" userId="60190519-0423-46ec-ac65-f82d83ecfd9c" providerId="ADAL" clId="{99371BB2-0D5A-4765-B478-D74967BD195F}" dt="2021-10-10T03:41:20.877" v="2160" actId="22"/>
          <ac:picMkLst>
            <pc:docMk/>
            <pc:sldMk cId="3653230846" sldId="269"/>
            <ac:picMk id="6" creationId="{91DC18C2-C8D2-4799-BAC1-6991169A2BD1}"/>
          </ac:picMkLst>
        </pc:picChg>
      </pc:sldChg>
      <pc:sldChg chg="modSp new mod">
        <pc:chgData name="Nathan Clouse" userId="60190519-0423-46ec-ac65-f82d83ecfd9c" providerId="ADAL" clId="{99371BB2-0D5A-4765-B478-D74967BD195F}" dt="2021-10-05T14:18:10.967" v="1045"/>
        <pc:sldMkLst>
          <pc:docMk/>
          <pc:sldMk cId="3991547831" sldId="270"/>
        </pc:sldMkLst>
        <pc:spChg chg="mod">
          <ac:chgData name="Nathan Clouse" userId="60190519-0423-46ec-ac65-f82d83ecfd9c" providerId="ADAL" clId="{99371BB2-0D5A-4765-B478-D74967BD195F}" dt="2021-09-13T04:04:00.071" v="443" actId="20577"/>
          <ac:spMkLst>
            <pc:docMk/>
            <pc:sldMk cId="3991547831" sldId="270"/>
            <ac:spMk id="2" creationId="{1A3BE7DF-EC2E-4C69-8A23-9411A644B926}"/>
          </ac:spMkLst>
        </pc:spChg>
        <pc:spChg chg="mod">
          <ac:chgData name="Nathan Clouse" userId="60190519-0423-46ec-ac65-f82d83ecfd9c" providerId="ADAL" clId="{99371BB2-0D5A-4765-B478-D74967BD195F}" dt="2021-10-05T14:18:10.967" v="1045"/>
          <ac:spMkLst>
            <pc:docMk/>
            <pc:sldMk cId="3991547831" sldId="270"/>
            <ac:spMk id="3" creationId="{C4E27D49-9A77-4376-9394-41FD635713DC}"/>
          </ac:spMkLst>
        </pc:spChg>
        <pc:spChg chg="mod">
          <ac:chgData name="Nathan Clouse" userId="60190519-0423-46ec-ac65-f82d83ecfd9c" providerId="ADAL" clId="{99371BB2-0D5A-4765-B478-D74967BD195F}" dt="2021-09-13T04:04:07.616" v="444"/>
          <ac:spMkLst>
            <pc:docMk/>
            <pc:sldMk cId="3991547831" sldId="270"/>
            <ac:spMk id="4" creationId="{6D7F78AE-FB2B-47B3-B0E6-A52476CD8F0C}"/>
          </ac:spMkLst>
        </pc:spChg>
      </pc:sldChg>
      <pc:sldChg chg="modSp new mod">
        <pc:chgData name="Nathan Clouse" userId="60190519-0423-46ec-ac65-f82d83ecfd9c" providerId="ADAL" clId="{99371BB2-0D5A-4765-B478-D74967BD195F}" dt="2021-09-13T04:04:35.557" v="474"/>
        <pc:sldMkLst>
          <pc:docMk/>
          <pc:sldMk cId="2846886430" sldId="271"/>
        </pc:sldMkLst>
        <pc:spChg chg="mod">
          <ac:chgData name="Nathan Clouse" userId="60190519-0423-46ec-ac65-f82d83ecfd9c" providerId="ADAL" clId="{99371BB2-0D5A-4765-B478-D74967BD195F}" dt="2021-09-13T04:04:31.760" v="473" actId="20577"/>
          <ac:spMkLst>
            <pc:docMk/>
            <pc:sldMk cId="2846886430" sldId="271"/>
            <ac:spMk id="2" creationId="{DC0D9B12-E97E-4F0A-B09A-31E589F789DB}"/>
          </ac:spMkLst>
        </pc:spChg>
        <pc:spChg chg="mod">
          <ac:chgData name="Nathan Clouse" userId="60190519-0423-46ec-ac65-f82d83ecfd9c" providerId="ADAL" clId="{99371BB2-0D5A-4765-B478-D74967BD195F}" dt="2021-09-13T04:04:35.557" v="474"/>
          <ac:spMkLst>
            <pc:docMk/>
            <pc:sldMk cId="2846886430" sldId="271"/>
            <ac:spMk id="3" creationId="{96AAD14C-24E2-4DD1-A90D-310325AA0748}"/>
          </ac:spMkLst>
        </pc:spChg>
      </pc:sldChg>
      <pc:sldChg chg="modSp new mod">
        <pc:chgData name="Nathan Clouse" userId="60190519-0423-46ec-ac65-f82d83ecfd9c" providerId="ADAL" clId="{99371BB2-0D5A-4765-B478-D74967BD195F}" dt="2021-09-13T04:04:58.749" v="498"/>
        <pc:sldMkLst>
          <pc:docMk/>
          <pc:sldMk cId="3717227590" sldId="272"/>
        </pc:sldMkLst>
        <pc:spChg chg="mod">
          <ac:chgData name="Nathan Clouse" userId="60190519-0423-46ec-ac65-f82d83ecfd9c" providerId="ADAL" clId="{99371BB2-0D5A-4765-B478-D74967BD195F}" dt="2021-09-13T04:04:57.664" v="497" actId="20577"/>
          <ac:spMkLst>
            <pc:docMk/>
            <pc:sldMk cId="3717227590" sldId="272"/>
            <ac:spMk id="2" creationId="{D2F7C617-C977-468F-8EAF-DF0CB887E216}"/>
          </ac:spMkLst>
        </pc:spChg>
        <pc:spChg chg="mod">
          <ac:chgData name="Nathan Clouse" userId="60190519-0423-46ec-ac65-f82d83ecfd9c" providerId="ADAL" clId="{99371BB2-0D5A-4765-B478-D74967BD195F}" dt="2021-09-13T04:04:58.749" v="498"/>
          <ac:spMkLst>
            <pc:docMk/>
            <pc:sldMk cId="3717227590" sldId="272"/>
            <ac:spMk id="3" creationId="{BC5DF43E-2CC7-46D0-BBC5-5C5AE445CC9A}"/>
          </ac:spMkLst>
        </pc:spChg>
      </pc:sldChg>
      <pc:sldChg chg="modSp new mod">
        <pc:chgData name="Nathan Clouse" userId="60190519-0423-46ec-ac65-f82d83ecfd9c" providerId="ADAL" clId="{99371BB2-0D5A-4765-B478-D74967BD195F}" dt="2021-09-13T04:05:08.457" v="507"/>
        <pc:sldMkLst>
          <pc:docMk/>
          <pc:sldMk cId="3827375112" sldId="273"/>
        </pc:sldMkLst>
        <pc:spChg chg="mod">
          <ac:chgData name="Nathan Clouse" userId="60190519-0423-46ec-ac65-f82d83ecfd9c" providerId="ADAL" clId="{99371BB2-0D5A-4765-B478-D74967BD195F}" dt="2021-09-13T04:05:04.263" v="506" actId="20577"/>
          <ac:spMkLst>
            <pc:docMk/>
            <pc:sldMk cId="3827375112" sldId="273"/>
            <ac:spMk id="2" creationId="{5F1A47FC-E952-4833-8844-4A377DD96C02}"/>
          </ac:spMkLst>
        </pc:spChg>
        <pc:spChg chg="mod">
          <ac:chgData name="Nathan Clouse" userId="60190519-0423-46ec-ac65-f82d83ecfd9c" providerId="ADAL" clId="{99371BB2-0D5A-4765-B478-D74967BD195F}" dt="2021-09-13T04:05:08.457" v="507"/>
          <ac:spMkLst>
            <pc:docMk/>
            <pc:sldMk cId="3827375112" sldId="273"/>
            <ac:spMk id="3" creationId="{DC090AB7-1246-40D9-A6D9-504C9D1D8614}"/>
          </ac:spMkLst>
        </pc:spChg>
      </pc:sldChg>
      <pc:sldChg chg="modSp new mod">
        <pc:chgData name="Nathan Clouse" userId="60190519-0423-46ec-ac65-f82d83ecfd9c" providerId="ADAL" clId="{99371BB2-0D5A-4765-B478-D74967BD195F}" dt="2021-09-13T04:05:38.906" v="543"/>
        <pc:sldMkLst>
          <pc:docMk/>
          <pc:sldMk cId="3652102792" sldId="274"/>
        </pc:sldMkLst>
        <pc:spChg chg="mod">
          <ac:chgData name="Nathan Clouse" userId="60190519-0423-46ec-ac65-f82d83ecfd9c" providerId="ADAL" clId="{99371BB2-0D5A-4765-B478-D74967BD195F}" dt="2021-09-13T04:05:33.775" v="542" actId="20577"/>
          <ac:spMkLst>
            <pc:docMk/>
            <pc:sldMk cId="3652102792" sldId="274"/>
            <ac:spMk id="2" creationId="{8959C5F7-B972-4731-BE95-CAF4612A26E2}"/>
          </ac:spMkLst>
        </pc:spChg>
        <pc:spChg chg="mod">
          <ac:chgData name="Nathan Clouse" userId="60190519-0423-46ec-ac65-f82d83ecfd9c" providerId="ADAL" clId="{99371BB2-0D5A-4765-B478-D74967BD195F}" dt="2021-09-13T04:05:38.906" v="543"/>
          <ac:spMkLst>
            <pc:docMk/>
            <pc:sldMk cId="3652102792" sldId="274"/>
            <ac:spMk id="3" creationId="{8D120E93-AFAD-4534-87F7-A03BD9CB2232}"/>
          </ac:spMkLst>
        </pc:spChg>
      </pc:sldChg>
      <pc:sldChg chg="modSp new mod modNotesTx">
        <pc:chgData name="Nathan Clouse" userId="60190519-0423-46ec-ac65-f82d83ecfd9c" providerId="ADAL" clId="{99371BB2-0D5A-4765-B478-D74967BD195F}" dt="2021-10-10T03:51:38.042" v="2174"/>
        <pc:sldMkLst>
          <pc:docMk/>
          <pc:sldMk cId="759989566" sldId="275"/>
        </pc:sldMkLst>
        <pc:spChg chg="mod">
          <ac:chgData name="Nathan Clouse" userId="60190519-0423-46ec-ac65-f82d83ecfd9c" providerId="ADAL" clId="{99371BB2-0D5A-4765-B478-D74967BD195F}" dt="2021-09-13T04:06:22.920" v="576" actId="20577"/>
          <ac:spMkLst>
            <pc:docMk/>
            <pc:sldMk cId="759989566" sldId="275"/>
            <ac:spMk id="2" creationId="{E23CA363-F057-4938-AD43-CCBDC5452E45}"/>
          </ac:spMkLst>
        </pc:spChg>
        <pc:spChg chg="mod">
          <ac:chgData name="Nathan Clouse" userId="60190519-0423-46ec-ac65-f82d83ecfd9c" providerId="ADAL" clId="{99371BB2-0D5A-4765-B478-D74967BD195F}" dt="2021-09-13T04:06:34.033" v="578" actId="27636"/>
          <ac:spMkLst>
            <pc:docMk/>
            <pc:sldMk cId="759989566" sldId="275"/>
            <ac:spMk id="3" creationId="{93D00D6C-A6AF-44C9-98E1-999E1329E4DA}"/>
          </ac:spMkLst>
        </pc:spChg>
        <pc:spChg chg="mod">
          <ac:chgData name="Nathan Clouse" userId="60190519-0423-46ec-ac65-f82d83ecfd9c" providerId="ADAL" clId="{99371BB2-0D5A-4765-B478-D74967BD195F}" dt="2021-09-13T04:06:34.033" v="579" actId="27636"/>
          <ac:spMkLst>
            <pc:docMk/>
            <pc:sldMk cId="759989566" sldId="275"/>
            <ac:spMk id="4" creationId="{A5567E00-1EDA-4B00-9603-D9C50D265BD0}"/>
          </ac:spMkLst>
        </pc:spChg>
      </pc:sldChg>
      <pc:sldChg chg="modSp new mod modNotesTx">
        <pc:chgData name="Nathan Clouse" userId="60190519-0423-46ec-ac65-f82d83ecfd9c" providerId="ADAL" clId="{99371BB2-0D5A-4765-B478-D74967BD195F}" dt="2021-10-10T03:53:18.891" v="2295"/>
        <pc:sldMkLst>
          <pc:docMk/>
          <pc:sldMk cId="753473605" sldId="276"/>
        </pc:sldMkLst>
        <pc:spChg chg="mod">
          <ac:chgData name="Nathan Clouse" userId="60190519-0423-46ec-ac65-f82d83ecfd9c" providerId="ADAL" clId="{99371BB2-0D5A-4765-B478-D74967BD195F}" dt="2021-09-13T04:06:55.072" v="614" actId="20577"/>
          <ac:spMkLst>
            <pc:docMk/>
            <pc:sldMk cId="753473605" sldId="276"/>
            <ac:spMk id="2" creationId="{CA9AE184-5BF1-449C-BBC2-B045096B2D2A}"/>
          </ac:spMkLst>
        </pc:spChg>
        <pc:spChg chg="mod">
          <ac:chgData name="Nathan Clouse" userId="60190519-0423-46ec-ac65-f82d83ecfd9c" providerId="ADAL" clId="{99371BB2-0D5A-4765-B478-D74967BD195F}" dt="2021-09-13T04:07:01.127" v="616" actId="27636"/>
          <ac:spMkLst>
            <pc:docMk/>
            <pc:sldMk cId="753473605" sldId="276"/>
            <ac:spMk id="3" creationId="{E532DF9C-C195-490C-8603-8D39B967CE84}"/>
          </ac:spMkLst>
        </pc:spChg>
        <pc:spChg chg="mod">
          <ac:chgData name="Nathan Clouse" userId="60190519-0423-46ec-ac65-f82d83ecfd9c" providerId="ADAL" clId="{99371BB2-0D5A-4765-B478-D74967BD195F}" dt="2021-09-13T04:07:01.128" v="617" actId="27636"/>
          <ac:spMkLst>
            <pc:docMk/>
            <pc:sldMk cId="753473605" sldId="276"/>
            <ac:spMk id="4" creationId="{F19F576B-2A12-41FE-BBA2-B90E1C011831}"/>
          </ac:spMkLst>
        </pc:spChg>
      </pc:sldChg>
      <pc:sldChg chg="modSp new mod">
        <pc:chgData name="Nathan Clouse" userId="60190519-0423-46ec-ac65-f82d83ecfd9c" providerId="ADAL" clId="{99371BB2-0D5A-4765-B478-D74967BD195F}" dt="2021-09-13T04:07:30.012" v="656"/>
        <pc:sldMkLst>
          <pc:docMk/>
          <pc:sldMk cId="1757462585" sldId="277"/>
        </pc:sldMkLst>
        <pc:spChg chg="mod">
          <ac:chgData name="Nathan Clouse" userId="60190519-0423-46ec-ac65-f82d83ecfd9c" providerId="ADAL" clId="{99371BB2-0D5A-4765-B478-D74967BD195F}" dt="2021-09-13T04:07:21.999" v="655" actId="20577"/>
          <ac:spMkLst>
            <pc:docMk/>
            <pc:sldMk cId="1757462585" sldId="277"/>
            <ac:spMk id="2" creationId="{04DC112F-0690-4830-80CC-2E5E0539626E}"/>
          </ac:spMkLst>
        </pc:spChg>
        <pc:spChg chg="mod">
          <ac:chgData name="Nathan Clouse" userId="60190519-0423-46ec-ac65-f82d83ecfd9c" providerId="ADAL" clId="{99371BB2-0D5A-4765-B478-D74967BD195F}" dt="2021-09-13T04:07:30.012" v="656"/>
          <ac:spMkLst>
            <pc:docMk/>
            <pc:sldMk cId="1757462585" sldId="277"/>
            <ac:spMk id="4" creationId="{059BD282-5EAD-45CD-80CF-F7C37AFDEE38}"/>
          </ac:spMkLst>
        </pc:spChg>
      </pc:sldChg>
      <pc:sldChg chg="modSp new mod">
        <pc:chgData name="Nathan Clouse" userId="60190519-0423-46ec-ac65-f82d83ecfd9c" providerId="ADAL" clId="{99371BB2-0D5A-4765-B478-D74967BD195F}" dt="2021-09-13T04:07:50.085" v="673"/>
        <pc:sldMkLst>
          <pc:docMk/>
          <pc:sldMk cId="3517018074" sldId="278"/>
        </pc:sldMkLst>
        <pc:spChg chg="mod">
          <ac:chgData name="Nathan Clouse" userId="60190519-0423-46ec-ac65-f82d83ecfd9c" providerId="ADAL" clId="{99371BB2-0D5A-4765-B478-D74967BD195F}" dt="2021-09-13T04:07:44.335" v="672" actId="20577"/>
          <ac:spMkLst>
            <pc:docMk/>
            <pc:sldMk cId="3517018074" sldId="278"/>
            <ac:spMk id="2" creationId="{242F3319-D4A3-4533-968A-BAB9C7B4EC8D}"/>
          </ac:spMkLst>
        </pc:spChg>
        <pc:spChg chg="mod">
          <ac:chgData name="Nathan Clouse" userId="60190519-0423-46ec-ac65-f82d83ecfd9c" providerId="ADAL" clId="{99371BB2-0D5A-4765-B478-D74967BD195F}" dt="2021-09-13T04:07:50.085" v="673"/>
          <ac:spMkLst>
            <pc:docMk/>
            <pc:sldMk cId="3517018074" sldId="278"/>
            <ac:spMk id="3" creationId="{23124374-754E-4FCB-9252-82CA80ECE280}"/>
          </ac:spMkLst>
        </pc:spChg>
      </pc:sldChg>
      <pc:sldChg chg="modSp new mod">
        <pc:chgData name="Nathan Clouse" userId="60190519-0423-46ec-ac65-f82d83ecfd9c" providerId="ADAL" clId="{99371BB2-0D5A-4765-B478-D74967BD195F}" dt="2021-09-13T04:08:10.303" v="682" actId="20577"/>
        <pc:sldMkLst>
          <pc:docMk/>
          <pc:sldMk cId="446146026" sldId="279"/>
        </pc:sldMkLst>
        <pc:spChg chg="mod">
          <ac:chgData name="Nathan Clouse" userId="60190519-0423-46ec-ac65-f82d83ecfd9c" providerId="ADAL" clId="{99371BB2-0D5A-4765-B478-D74967BD195F}" dt="2021-09-13T04:08:10.303" v="682" actId="20577"/>
          <ac:spMkLst>
            <pc:docMk/>
            <pc:sldMk cId="446146026" sldId="279"/>
            <ac:spMk id="2" creationId="{4779D2E7-4781-479A-8592-A56A212E4A48}"/>
          </ac:spMkLst>
        </pc:spChg>
        <pc:spChg chg="mod">
          <ac:chgData name="Nathan Clouse" userId="60190519-0423-46ec-ac65-f82d83ecfd9c" providerId="ADAL" clId="{99371BB2-0D5A-4765-B478-D74967BD195F}" dt="2021-09-13T04:08:07.521" v="675"/>
          <ac:spMkLst>
            <pc:docMk/>
            <pc:sldMk cId="446146026" sldId="279"/>
            <ac:spMk id="3" creationId="{CC0D6371-F21A-41EC-8044-1E87FDB72335}"/>
          </ac:spMkLst>
        </pc:spChg>
      </pc:sldChg>
      <pc:sldChg chg="modSp new mod">
        <pc:chgData name="Nathan Clouse" userId="60190519-0423-46ec-ac65-f82d83ecfd9c" providerId="ADAL" clId="{99371BB2-0D5A-4765-B478-D74967BD195F}" dt="2021-09-13T04:08:29.149" v="714"/>
        <pc:sldMkLst>
          <pc:docMk/>
          <pc:sldMk cId="2147659436" sldId="280"/>
        </pc:sldMkLst>
        <pc:spChg chg="mod">
          <ac:chgData name="Nathan Clouse" userId="60190519-0423-46ec-ac65-f82d83ecfd9c" providerId="ADAL" clId="{99371BB2-0D5A-4765-B478-D74967BD195F}" dt="2021-09-13T04:08:25.111" v="711" actId="20577"/>
          <ac:spMkLst>
            <pc:docMk/>
            <pc:sldMk cId="2147659436" sldId="280"/>
            <ac:spMk id="2" creationId="{45C77098-9D3A-4A28-9034-D5AE3EB44EF0}"/>
          </ac:spMkLst>
        </pc:spChg>
        <pc:spChg chg="mod">
          <ac:chgData name="Nathan Clouse" userId="60190519-0423-46ec-ac65-f82d83ecfd9c" providerId="ADAL" clId="{99371BB2-0D5A-4765-B478-D74967BD195F}" dt="2021-09-13T04:08:28.313" v="713"/>
          <ac:spMkLst>
            <pc:docMk/>
            <pc:sldMk cId="2147659436" sldId="280"/>
            <ac:spMk id="3" creationId="{EE512C33-6B2E-468E-A1E1-69F62448D702}"/>
          </ac:spMkLst>
        </pc:spChg>
        <pc:spChg chg="mod">
          <ac:chgData name="Nathan Clouse" userId="60190519-0423-46ec-ac65-f82d83ecfd9c" providerId="ADAL" clId="{99371BB2-0D5A-4765-B478-D74967BD195F}" dt="2021-09-13T04:08:29.149" v="714"/>
          <ac:spMkLst>
            <pc:docMk/>
            <pc:sldMk cId="2147659436" sldId="280"/>
            <ac:spMk id="4" creationId="{2EBAAEFE-08FE-4C99-8553-25480A8ADE52}"/>
          </ac:spMkLst>
        </pc:spChg>
      </pc:sldChg>
      <pc:sldChg chg="modSp new mod">
        <pc:chgData name="Nathan Clouse" userId="60190519-0423-46ec-ac65-f82d83ecfd9c" providerId="ADAL" clId="{99371BB2-0D5A-4765-B478-D74967BD195F}" dt="2021-09-13T04:08:49.442" v="739"/>
        <pc:sldMkLst>
          <pc:docMk/>
          <pc:sldMk cId="991908239" sldId="281"/>
        </pc:sldMkLst>
        <pc:spChg chg="mod">
          <ac:chgData name="Nathan Clouse" userId="60190519-0423-46ec-ac65-f82d83ecfd9c" providerId="ADAL" clId="{99371BB2-0D5A-4765-B478-D74967BD195F}" dt="2021-09-13T04:08:43.582" v="738" actId="20577"/>
          <ac:spMkLst>
            <pc:docMk/>
            <pc:sldMk cId="991908239" sldId="281"/>
            <ac:spMk id="2" creationId="{F823B209-4F3E-4713-9EDA-CF39052F988C}"/>
          </ac:spMkLst>
        </pc:spChg>
        <pc:spChg chg="mod">
          <ac:chgData name="Nathan Clouse" userId="60190519-0423-46ec-ac65-f82d83ecfd9c" providerId="ADAL" clId="{99371BB2-0D5A-4765-B478-D74967BD195F}" dt="2021-09-13T04:08:49.442" v="739"/>
          <ac:spMkLst>
            <pc:docMk/>
            <pc:sldMk cId="991908239" sldId="281"/>
            <ac:spMk id="3" creationId="{52BF93AB-AA76-4A1E-A262-B6AEC4F4DDC6}"/>
          </ac:spMkLst>
        </pc:spChg>
      </pc:sldChg>
      <pc:sldChg chg="addSp delSp modSp new mod modClrScheme chgLayout">
        <pc:chgData name="Nathan Clouse" userId="60190519-0423-46ec-ac65-f82d83ecfd9c" providerId="ADAL" clId="{99371BB2-0D5A-4765-B478-D74967BD195F}" dt="2021-09-13T04:14:22.199" v="778" actId="20577"/>
        <pc:sldMkLst>
          <pc:docMk/>
          <pc:sldMk cId="2408192717" sldId="282"/>
        </pc:sldMkLst>
        <pc:spChg chg="del mod ord">
          <ac:chgData name="Nathan Clouse" userId="60190519-0423-46ec-ac65-f82d83ecfd9c" providerId="ADAL" clId="{99371BB2-0D5A-4765-B478-D74967BD195F}" dt="2021-09-13T04:14:05.756" v="741" actId="700"/>
          <ac:spMkLst>
            <pc:docMk/>
            <pc:sldMk cId="2408192717" sldId="282"/>
            <ac:spMk id="2" creationId="{BB0EAB01-706A-46D3-932C-BBEC953F9F7E}"/>
          </ac:spMkLst>
        </pc:spChg>
        <pc:spChg chg="del mod ord">
          <ac:chgData name="Nathan Clouse" userId="60190519-0423-46ec-ac65-f82d83ecfd9c" providerId="ADAL" clId="{99371BB2-0D5A-4765-B478-D74967BD195F}" dt="2021-09-13T04:14:05.756" v="741" actId="700"/>
          <ac:spMkLst>
            <pc:docMk/>
            <pc:sldMk cId="2408192717" sldId="282"/>
            <ac:spMk id="3" creationId="{FDE58C00-62F2-4C13-8B57-E0A9A5ECAB8B}"/>
          </ac:spMkLst>
        </pc:spChg>
        <pc:spChg chg="del">
          <ac:chgData name="Nathan Clouse" userId="60190519-0423-46ec-ac65-f82d83ecfd9c" providerId="ADAL" clId="{99371BB2-0D5A-4765-B478-D74967BD195F}" dt="2021-09-13T04:14:05.756" v="741" actId="700"/>
          <ac:spMkLst>
            <pc:docMk/>
            <pc:sldMk cId="2408192717" sldId="282"/>
            <ac:spMk id="4" creationId="{5DE3E240-BE4D-4187-82EE-7CB1297A994C}"/>
          </ac:spMkLst>
        </pc:spChg>
        <pc:spChg chg="add mod ord">
          <ac:chgData name="Nathan Clouse" userId="60190519-0423-46ec-ac65-f82d83ecfd9c" providerId="ADAL" clId="{99371BB2-0D5A-4765-B478-D74967BD195F}" dt="2021-09-13T04:14:22.199" v="778" actId="20577"/>
          <ac:spMkLst>
            <pc:docMk/>
            <pc:sldMk cId="2408192717" sldId="282"/>
            <ac:spMk id="5" creationId="{15D4BE82-2536-40A3-A95B-9B4FC7148BEE}"/>
          </ac:spMkLst>
        </pc:spChg>
        <pc:spChg chg="add mod ord">
          <ac:chgData name="Nathan Clouse" userId="60190519-0423-46ec-ac65-f82d83ecfd9c" providerId="ADAL" clId="{99371BB2-0D5A-4765-B478-D74967BD195F}" dt="2021-09-13T04:14:10.527" v="745" actId="27636"/>
          <ac:spMkLst>
            <pc:docMk/>
            <pc:sldMk cId="2408192717" sldId="282"/>
            <ac:spMk id="6" creationId="{CF8A780F-2483-449A-9300-99DA9265B68A}"/>
          </ac:spMkLst>
        </pc:spChg>
      </pc:sldChg>
      <pc:sldChg chg="addSp delSp modSp new mod modClrScheme chgLayout">
        <pc:chgData name="Nathan Clouse" userId="60190519-0423-46ec-ac65-f82d83ecfd9c" providerId="ADAL" clId="{99371BB2-0D5A-4765-B478-D74967BD195F}" dt="2021-09-13T04:14:51.462" v="797" actId="20577"/>
        <pc:sldMkLst>
          <pc:docMk/>
          <pc:sldMk cId="622544815" sldId="283"/>
        </pc:sldMkLst>
        <pc:spChg chg="del mod ord">
          <ac:chgData name="Nathan Clouse" userId="60190519-0423-46ec-ac65-f82d83ecfd9c" providerId="ADAL" clId="{99371BB2-0D5A-4765-B478-D74967BD195F}" dt="2021-09-13T04:14:44.614" v="780" actId="700"/>
          <ac:spMkLst>
            <pc:docMk/>
            <pc:sldMk cId="622544815" sldId="283"/>
            <ac:spMk id="2" creationId="{F888566B-31FF-49AB-9AEE-53D74853BD5C}"/>
          </ac:spMkLst>
        </pc:spChg>
        <pc:spChg chg="del mod ord">
          <ac:chgData name="Nathan Clouse" userId="60190519-0423-46ec-ac65-f82d83ecfd9c" providerId="ADAL" clId="{99371BB2-0D5A-4765-B478-D74967BD195F}" dt="2021-09-13T04:14:44.614" v="780" actId="700"/>
          <ac:spMkLst>
            <pc:docMk/>
            <pc:sldMk cId="622544815" sldId="283"/>
            <ac:spMk id="3" creationId="{591BA5B0-3501-49AE-8210-05FB7179DF0D}"/>
          </ac:spMkLst>
        </pc:spChg>
        <pc:spChg chg="add mod ord">
          <ac:chgData name="Nathan Clouse" userId="60190519-0423-46ec-ac65-f82d83ecfd9c" providerId="ADAL" clId="{99371BB2-0D5A-4765-B478-D74967BD195F}" dt="2021-09-13T04:14:51.462" v="797" actId="20577"/>
          <ac:spMkLst>
            <pc:docMk/>
            <pc:sldMk cId="622544815" sldId="283"/>
            <ac:spMk id="4" creationId="{F3B82F10-4B12-426F-87DF-1693A66F2F26}"/>
          </ac:spMkLst>
        </pc:spChg>
        <pc:spChg chg="add mod ord">
          <ac:chgData name="Nathan Clouse" userId="60190519-0423-46ec-ac65-f82d83ecfd9c" providerId="ADAL" clId="{99371BB2-0D5A-4765-B478-D74967BD195F}" dt="2021-09-13T04:14:44.614" v="780" actId="700"/>
          <ac:spMkLst>
            <pc:docMk/>
            <pc:sldMk cId="622544815" sldId="283"/>
            <ac:spMk id="5" creationId="{496E4C89-5BC0-4DE5-9D39-7E3E2320F567}"/>
          </ac:spMkLst>
        </pc:spChg>
        <pc:spChg chg="add mod ord">
          <ac:chgData name="Nathan Clouse" userId="60190519-0423-46ec-ac65-f82d83ecfd9c" providerId="ADAL" clId="{99371BB2-0D5A-4765-B478-D74967BD195F}" dt="2021-09-13T04:14:45.650" v="781"/>
          <ac:spMkLst>
            <pc:docMk/>
            <pc:sldMk cId="622544815" sldId="283"/>
            <ac:spMk id="6" creationId="{96981917-D88F-4351-B8DA-75E4C1739731}"/>
          </ac:spMkLst>
        </pc:spChg>
      </pc:sldChg>
      <pc:sldChg chg="modSp new mod">
        <pc:chgData name="Nathan Clouse" userId="60190519-0423-46ec-ac65-f82d83ecfd9c" providerId="ADAL" clId="{99371BB2-0D5A-4765-B478-D74967BD195F}" dt="2021-09-13T04:15:54.207" v="847" actId="20577"/>
        <pc:sldMkLst>
          <pc:docMk/>
          <pc:sldMk cId="1700647501" sldId="284"/>
        </pc:sldMkLst>
        <pc:spChg chg="mod">
          <ac:chgData name="Nathan Clouse" userId="60190519-0423-46ec-ac65-f82d83ecfd9c" providerId="ADAL" clId="{99371BB2-0D5A-4765-B478-D74967BD195F}" dt="2021-09-13T04:15:30.358" v="833" actId="20577"/>
          <ac:spMkLst>
            <pc:docMk/>
            <pc:sldMk cId="1700647501" sldId="284"/>
            <ac:spMk id="2" creationId="{A604770F-32CC-4B0B-974E-A8F5ED2C027B}"/>
          </ac:spMkLst>
        </pc:spChg>
        <pc:spChg chg="mod">
          <ac:chgData name="Nathan Clouse" userId="60190519-0423-46ec-ac65-f82d83ecfd9c" providerId="ADAL" clId="{99371BB2-0D5A-4765-B478-D74967BD195F}" dt="2021-09-13T04:15:54.207" v="847" actId="20577"/>
          <ac:spMkLst>
            <pc:docMk/>
            <pc:sldMk cId="1700647501" sldId="284"/>
            <ac:spMk id="4" creationId="{56F82B92-2141-4F58-B0EF-2DADC3D23EC8}"/>
          </ac:spMkLst>
        </pc:spChg>
      </pc:sldChg>
      <pc:sldChg chg="modSp new mod">
        <pc:chgData name="Nathan Clouse" userId="60190519-0423-46ec-ac65-f82d83ecfd9c" providerId="ADAL" clId="{99371BB2-0D5A-4765-B478-D74967BD195F}" dt="2021-09-13T04:16:16.307" v="880"/>
        <pc:sldMkLst>
          <pc:docMk/>
          <pc:sldMk cId="3303469703" sldId="285"/>
        </pc:sldMkLst>
        <pc:spChg chg="mod">
          <ac:chgData name="Nathan Clouse" userId="60190519-0423-46ec-ac65-f82d83ecfd9c" providerId="ADAL" clId="{99371BB2-0D5A-4765-B478-D74967BD195F}" dt="2021-09-13T04:16:14.478" v="879" actId="20577"/>
          <ac:spMkLst>
            <pc:docMk/>
            <pc:sldMk cId="3303469703" sldId="285"/>
            <ac:spMk id="2" creationId="{451A13FE-E132-4450-9633-8B7B10DDE605}"/>
          </ac:spMkLst>
        </pc:spChg>
        <pc:spChg chg="mod">
          <ac:chgData name="Nathan Clouse" userId="60190519-0423-46ec-ac65-f82d83ecfd9c" providerId="ADAL" clId="{99371BB2-0D5A-4765-B478-D74967BD195F}" dt="2021-09-13T04:16:16.307" v="880"/>
          <ac:spMkLst>
            <pc:docMk/>
            <pc:sldMk cId="3303469703" sldId="285"/>
            <ac:spMk id="4" creationId="{06454165-A8E0-4311-850D-BEA40AF187B8}"/>
          </ac:spMkLst>
        </pc:spChg>
      </pc:sldChg>
      <pc:sldChg chg="addSp delSp modSp new mod modClrScheme chgLayout">
        <pc:chgData name="Nathan Clouse" userId="60190519-0423-46ec-ac65-f82d83ecfd9c" providerId="ADAL" clId="{99371BB2-0D5A-4765-B478-D74967BD195F}" dt="2021-10-05T14:23:18.616" v="1224" actId="22"/>
        <pc:sldMkLst>
          <pc:docMk/>
          <pc:sldMk cId="51521379" sldId="286"/>
        </pc:sldMkLst>
        <pc:spChg chg="del mod ord">
          <ac:chgData name="Nathan Clouse" userId="60190519-0423-46ec-ac65-f82d83ecfd9c" providerId="ADAL" clId="{99371BB2-0D5A-4765-B478-D74967BD195F}" dt="2021-09-13T04:16:56.969" v="897" actId="700"/>
          <ac:spMkLst>
            <pc:docMk/>
            <pc:sldMk cId="51521379" sldId="286"/>
            <ac:spMk id="2" creationId="{0710D51F-C7FF-4E04-BF35-45A81EDB5518}"/>
          </ac:spMkLst>
        </pc:spChg>
        <pc:spChg chg="add mod ord">
          <ac:chgData name="Nathan Clouse" userId="60190519-0423-46ec-ac65-f82d83ecfd9c" providerId="ADAL" clId="{99371BB2-0D5A-4765-B478-D74967BD195F}" dt="2021-09-13T04:17:01.782" v="912" actId="20577"/>
          <ac:spMkLst>
            <pc:docMk/>
            <pc:sldMk cId="51521379" sldId="286"/>
            <ac:spMk id="3" creationId="{E8299B57-D73D-4E70-A249-1D430084A64A}"/>
          </ac:spMkLst>
        </pc:spChg>
        <pc:spChg chg="add mod ord">
          <ac:chgData name="Nathan Clouse" userId="60190519-0423-46ec-ac65-f82d83ecfd9c" providerId="ADAL" clId="{99371BB2-0D5A-4765-B478-D74967BD195F}" dt="2021-10-05T14:22:40.281" v="1223" actId="313"/>
          <ac:spMkLst>
            <pc:docMk/>
            <pc:sldMk cId="51521379" sldId="286"/>
            <ac:spMk id="4" creationId="{DC7818A9-D8AA-44DB-AFCE-264184E6436B}"/>
          </ac:spMkLst>
        </pc:spChg>
        <pc:spChg chg="add del mod ord">
          <ac:chgData name="Nathan Clouse" userId="60190519-0423-46ec-ac65-f82d83ecfd9c" providerId="ADAL" clId="{99371BB2-0D5A-4765-B478-D74967BD195F}" dt="2021-10-05T14:23:18.616" v="1224" actId="22"/>
          <ac:spMkLst>
            <pc:docMk/>
            <pc:sldMk cId="51521379" sldId="286"/>
            <ac:spMk id="5" creationId="{3139A9F1-5B7E-4C37-A602-4AA6A836316A}"/>
          </ac:spMkLst>
        </pc:spChg>
        <pc:picChg chg="add mod ord">
          <ac:chgData name="Nathan Clouse" userId="60190519-0423-46ec-ac65-f82d83ecfd9c" providerId="ADAL" clId="{99371BB2-0D5A-4765-B478-D74967BD195F}" dt="2021-10-05T14:23:18.616" v="1224" actId="22"/>
          <ac:picMkLst>
            <pc:docMk/>
            <pc:sldMk cId="51521379" sldId="286"/>
            <ac:picMk id="6" creationId="{E3183490-531C-4A3D-9B6E-11FF7A5A1B1A}"/>
          </ac:picMkLst>
        </pc:picChg>
      </pc:sldChg>
      <pc:sldChg chg="addSp delSp modSp add mod">
        <pc:chgData name="Nathan Clouse" userId="60190519-0423-46ec-ac65-f82d83ecfd9c" providerId="ADAL" clId="{99371BB2-0D5A-4765-B478-D74967BD195F}" dt="2021-10-05T14:25:03.776" v="1267" actId="22"/>
        <pc:sldMkLst>
          <pc:docMk/>
          <pc:sldMk cId="506062736" sldId="287"/>
        </pc:sldMkLst>
        <pc:spChg chg="mod">
          <ac:chgData name="Nathan Clouse" userId="60190519-0423-46ec-ac65-f82d83ecfd9c" providerId="ADAL" clId="{99371BB2-0D5A-4765-B478-D74967BD195F}" dt="2021-09-13T04:17:08.302" v="919" actId="20577"/>
          <ac:spMkLst>
            <pc:docMk/>
            <pc:sldMk cId="506062736" sldId="287"/>
            <ac:spMk id="3" creationId="{E8299B57-D73D-4E70-A249-1D430084A64A}"/>
          </ac:spMkLst>
        </pc:spChg>
        <pc:spChg chg="mod">
          <ac:chgData name="Nathan Clouse" userId="60190519-0423-46ec-ac65-f82d83ecfd9c" providerId="ADAL" clId="{99371BB2-0D5A-4765-B478-D74967BD195F}" dt="2021-10-05T14:23:41.535" v="1266" actId="20577"/>
          <ac:spMkLst>
            <pc:docMk/>
            <pc:sldMk cId="506062736" sldId="287"/>
            <ac:spMk id="4" creationId="{DC7818A9-D8AA-44DB-AFCE-264184E6436B}"/>
          </ac:spMkLst>
        </pc:spChg>
        <pc:spChg chg="del">
          <ac:chgData name="Nathan Clouse" userId="60190519-0423-46ec-ac65-f82d83ecfd9c" providerId="ADAL" clId="{99371BB2-0D5A-4765-B478-D74967BD195F}" dt="2021-10-05T14:25:03.776" v="1267" actId="22"/>
          <ac:spMkLst>
            <pc:docMk/>
            <pc:sldMk cId="506062736" sldId="287"/>
            <ac:spMk id="5" creationId="{3139A9F1-5B7E-4C37-A602-4AA6A836316A}"/>
          </ac:spMkLst>
        </pc:spChg>
        <pc:picChg chg="add mod ord">
          <ac:chgData name="Nathan Clouse" userId="60190519-0423-46ec-ac65-f82d83ecfd9c" providerId="ADAL" clId="{99371BB2-0D5A-4765-B478-D74967BD195F}" dt="2021-10-05T14:25:03.776" v="1267" actId="22"/>
          <ac:picMkLst>
            <pc:docMk/>
            <pc:sldMk cId="506062736" sldId="287"/>
            <ac:picMk id="6" creationId="{A085F2A1-0707-4628-B3DE-4C527C9C3969}"/>
          </ac:picMkLst>
        </pc:picChg>
      </pc:sldChg>
      <pc:sldChg chg="addSp delSp modSp add mod modNotesTx">
        <pc:chgData name="Nathan Clouse" userId="60190519-0423-46ec-ac65-f82d83ecfd9c" providerId="ADAL" clId="{99371BB2-0D5A-4765-B478-D74967BD195F}" dt="2021-10-10T04:06:31.423" v="2350"/>
        <pc:sldMkLst>
          <pc:docMk/>
          <pc:sldMk cId="1485710626" sldId="288"/>
        </pc:sldMkLst>
        <pc:spChg chg="mod">
          <ac:chgData name="Nathan Clouse" userId="60190519-0423-46ec-ac65-f82d83ecfd9c" providerId="ADAL" clId="{99371BB2-0D5A-4765-B478-D74967BD195F}" dt="2021-09-13T04:17:30.815" v="954" actId="20577"/>
          <ac:spMkLst>
            <pc:docMk/>
            <pc:sldMk cId="1485710626" sldId="288"/>
            <ac:spMk id="3" creationId="{E8299B57-D73D-4E70-A249-1D430084A64A}"/>
          </ac:spMkLst>
        </pc:spChg>
        <pc:spChg chg="mod">
          <ac:chgData name="Nathan Clouse" userId="60190519-0423-46ec-ac65-f82d83ecfd9c" providerId="ADAL" clId="{99371BB2-0D5A-4765-B478-D74967BD195F}" dt="2021-10-10T04:06:29.717" v="2349" actId="20577"/>
          <ac:spMkLst>
            <pc:docMk/>
            <pc:sldMk cId="1485710626" sldId="288"/>
            <ac:spMk id="4" creationId="{DC7818A9-D8AA-44DB-AFCE-264184E6436B}"/>
          </ac:spMkLst>
        </pc:spChg>
        <pc:spChg chg="del">
          <ac:chgData name="Nathan Clouse" userId="60190519-0423-46ec-ac65-f82d83ecfd9c" providerId="ADAL" clId="{99371BB2-0D5A-4765-B478-D74967BD195F}" dt="2021-10-10T04:06:04.576" v="2296" actId="22"/>
          <ac:spMkLst>
            <pc:docMk/>
            <pc:sldMk cId="1485710626" sldId="288"/>
            <ac:spMk id="5" creationId="{3139A9F1-5B7E-4C37-A602-4AA6A836316A}"/>
          </ac:spMkLst>
        </pc:spChg>
        <pc:picChg chg="add mod ord">
          <ac:chgData name="Nathan Clouse" userId="60190519-0423-46ec-ac65-f82d83ecfd9c" providerId="ADAL" clId="{99371BB2-0D5A-4765-B478-D74967BD195F}" dt="2021-10-10T04:06:04.576" v="2296" actId="22"/>
          <ac:picMkLst>
            <pc:docMk/>
            <pc:sldMk cId="1485710626" sldId="288"/>
            <ac:picMk id="6" creationId="{A52A7536-8AB3-4645-B85F-96B484E23546}"/>
          </ac:picMkLst>
        </pc:picChg>
      </pc:sldChg>
      <pc:sldChg chg="addSp delSp modSp new mod">
        <pc:chgData name="Nathan Clouse" userId="60190519-0423-46ec-ac65-f82d83ecfd9c" providerId="ADAL" clId="{99371BB2-0D5A-4765-B478-D74967BD195F}" dt="2021-10-10T04:12:29.190" v="2398"/>
        <pc:sldMkLst>
          <pc:docMk/>
          <pc:sldMk cId="3956962560" sldId="289"/>
        </pc:sldMkLst>
        <pc:spChg chg="mod">
          <ac:chgData name="Nathan Clouse" userId="60190519-0423-46ec-ac65-f82d83ecfd9c" providerId="ADAL" clId="{99371BB2-0D5A-4765-B478-D74967BD195F}" dt="2021-09-13T04:17:41.182" v="967" actId="20577"/>
          <ac:spMkLst>
            <pc:docMk/>
            <pc:sldMk cId="3956962560" sldId="289"/>
            <ac:spMk id="2" creationId="{01B48905-1D0C-45ED-AF8C-A9B8C2D4D3D1}"/>
          </ac:spMkLst>
        </pc:spChg>
        <pc:spChg chg="mod">
          <ac:chgData name="Nathan Clouse" userId="60190519-0423-46ec-ac65-f82d83ecfd9c" providerId="ADAL" clId="{99371BB2-0D5A-4765-B478-D74967BD195F}" dt="2021-10-10T04:12:29.190" v="2398"/>
          <ac:spMkLst>
            <pc:docMk/>
            <pc:sldMk cId="3956962560" sldId="289"/>
            <ac:spMk id="3" creationId="{153C0AE4-F32B-4859-B4C0-57016D6100DF}"/>
          </ac:spMkLst>
        </pc:spChg>
        <pc:spChg chg="del">
          <ac:chgData name="Nathan Clouse" userId="60190519-0423-46ec-ac65-f82d83ecfd9c" providerId="ADAL" clId="{99371BB2-0D5A-4765-B478-D74967BD195F}" dt="2021-10-10T04:12:10.199" v="2390" actId="22"/>
          <ac:spMkLst>
            <pc:docMk/>
            <pc:sldMk cId="3956962560" sldId="289"/>
            <ac:spMk id="4" creationId="{C651FE99-C8A9-4DAC-96B2-CF9C72E84E94}"/>
          </ac:spMkLst>
        </pc:spChg>
        <pc:picChg chg="add mod ord">
          <ac:chgData name="Nathan Clouse" userId="60190519-0423-46ec-ac65-f82d83ecfd9c" providerId="ADAL" clId="{99371BB2-0D5A-4765-B478-D74967BD195F}" dt="2021-10-10T04:12:10.199" v="2390" actId="22"/>
          <ac:picMkLst>
            <pc:docMk/>
            <pc:sldMk cId="3956962560" sldId="289"/>
            <ac:picMk id="6" creationId="{C46B1AB8-B1CF-45F4-812A-BCF2D97A9F40}"/>
          </ac:picMkLst>
        </pc:picChg>
      </pc:sldChg>
      <pc:sldChg chg="addSp delSp modSp new mod">
        <pc:chgData name="Nathan Clouse" userId="60190519-0423-46ec-ac65-f82d83ecfd9c" providerId="ADAL" clId="{99371BB2-0D5A-4765-B478-D74967BD195F}" dt="2021-10-10T04:16:11.594" v="2503" actId="20577"/>
        <pc:sldMkLst>
          <pc:docMk/>
          <pc:sldMk cId="875149037" sldId="290"/>
        </pc:sldMkLst>
        <pc:spChg chg="mod">
          <ac:chgData name="Nathan Clouse" userId="60190519-0423-46ec-ac65-f82d83ecfd9c" providerId="ADAL" clId="{99371BB2-0D5A-4765-B478-D74967BD195F}" dt="2021-09-13T04:17:53.567" v="996" actId="20577"/>
          <ac:spMkLst>
            <pc:docMk/>
            <pc:sldMk cId="875149037" sldId="290"/>
            <ac:spMk id="2" creationId="{AABF6AFF-9A17-486B-8F7C-178B47E49225}"/>
          </ac:spMkLst>
        </pc:spChg>
        <pc:spChg chg="mod">
          <ac:chgData name="Nathan Clouse" userId="60190519-0423-46ec-ac65-f82d83ecfd9c" providerId="ADAL" clId="{99371BB2-0D5A-4765-B478-D74967BD195F}" dt="2021-10-10T04:16:11.594" v="2503" actId="20577"/>
          <ac:spMkLst>
            <pc:docMk/>
            <pc:sldMk cId="875149037" sldId="290"/>
            <ac:spMk id="3" creationId="{C96FDC71-FAA9-4C21-AD4B-143F96FFC139}"/>
          </ac:spMkLst>
        </pc:spChg>
        <pc:spChg chg="del">
          <ac:chgData name="Nathan Clouse" userId="60190519-0423-46ec-ac65-f82d83ecfd9c" providerId="ADAL" clId="{99371BB2-0D5A-4765-B478-D74967BD195F}" dt="2021-10-10T04:15:51.940" v="2413" actId="22"/>
          <ac:spMkLst>
            <pc:docMk/>
            <pc:sldMk cId="875149037" sldId="290"/>
            <ac:spMk id="4" creationId="{100CD4DD-142A-4326-8E6B-32FDCA03784E}"/>
          </ac:spMkLst>
        </pc:spChg>
        <pc:picChg chg="add mod ord">
          <ac:chgData name="Nathan Clouse" userId="60190519-0423-46ec-ac65-f82d83ecfd9c" providerId="ADAL" clId="{99371BB2-0D5A-4765-B478-D74967BD195F}" dt="2021-10-10T04:15:51.940" v="2413" actId="22"/>
          <ac:picMkLst>
            <pc:docMk/>
            <pc:sldMk cId="875149037" sldId="290"/>
            <ac:picMk id="6" creationId="{7B515AAD-30CA-41FF-921E-0E88C3793140}"/>
          </ac:picMkLst>
        </pc:picChg>
      </pc:sldChg>
      <pc:sldChg chg="addSp delSp modSp new mod">
        <pc:chgData name="Nathan Clouse" userId="60190519-0423-46ec-ac65-f82d83ecfd9c" providerId="ADAL" clId="{99371BB2-0D5A-4765-B478-D74967BD195F}" dt="2021-10-10T04:19:44.904" v="2534" actId="20577"/>
        <pc:sldMkLst>
          <pc:docMk/>
          <pc:sldMk cId="1808578785" sldId="291"/>
        </pc:sldMkLst>
        <pc:spChg chg="mod">
          <ac:chgData name="Nathan Clouse" userId="60190519-0423-46ec-ac65-f82d83ecfd9c" providerId="ADAL" clId="{99371BB2-0D5A-4765-B478-D74967BD195F}" dt="2021-09-13T04:18:00.878" v="1012" actId="20577"/>
          <ac:spMkLst>
            <pc:docMk/>
            <pc:sldMk cId="1808578785" sldId="291"/>
            <ac:spMk id="2" creationId="{58F8D5EC-1F56-48BB-A10E-74857343EFA3}"/>
          </ac:spMkLst>
        </pc:spChg>
        <pc:spChg chg="mod">
          <ac:chgData name="Nathan Clouse" userId="60190519-0423-46ec-ac65-f82d83ecfd9c" providerId="ADAL" clId="{99371BB2-0D5A-4765-B478-D74967BD195F}" dt="2021-10-10T04:19:44.904" v="2534" actId="20577"/>
          <ac:spMkLst>
            <pc:docMk/>
            <pc:sldMk cId="1808578785" sldId="291"/>
            <ac:spMk id="3" creationId="{0687E992-7E6D-40D0-9CA0-26DDB02B7AE1}"/>
          </ac:spMkLst>
        </pc:spChg>
        <pc:spChg chg="del">
          <ac:chgData name="Nathan Clouse" userId="60190519-0423-46ec-ac65-f82d83ecfd9c" providerId="ADAL" clId="{99371BB2-0D5A-4765-B478-D74967BD195F}" dt="2021-10-10T04:17:26.863" v="2504" actId="22"/>
          <ac:spMkLst>
            <pc:docMk/>
            <pc:sldMk cId="1808578785" sldId="291"/>
            <ac:spMk id="4" creationId="{DF375A63-C8B2-438A-B9B0-BEF7F6B4B658}"/>
          </ac:spMkLst>
        </pc:spChg>
        <pc:picChg chg="add mod ord">
          <ac:chgData name="Nathan Clouse" userId="60190519-0423-46ec-ac65-f82d83ecfd9c" providerId="ADAL" clId="{99371BB2-0D5A-4765-B478-D74967BD195F}" dt="2021-10-10T04:17:26.863" v="2504" actId="22"/>
          <ac:picMkLst>
            <pc:docMk/>
            <pc:sldMk cId="1808578785" sldId="291"/>
            <ac:picMk id="6" creationId="{AD4850A9-B2AB-42F5-AA93-559E66434B1F}"/>
          </ac:picMkLst>
        </pc:picChg>
      </pc:sldChg>
      <pc:sldChg chg="addSp delSp modSp new mod modClrScheme chgLayout modNotesTx">
        <pc:chgData name="Nathan Clouse" userId="60190519-0423-46ec-ac65-f82d83ecfd9c" providerId="ADAL" clId="{99371BB2-0D5A-4765-B478-D74967BD195F}" dt="2021-10-10T04:23:16.017" v="2566"/>
        <pc:sldMkLst>
          <pc:docMk/>
          <pc:sldMk cId="2367173920" sldId="292"/>
        </pc:sldMkLst>
        <pc:spChg chg="mod ord">
          <ac:chgData name="Nathan Clouse" userId="60190519-0423-46ec-ac65-f82d83ecfd9c" providerId="ADAL" clId="{99371BB2-0D5A-4765-B478-D74967BD195F}" dt="2021-10-10T04:22:54.142" v="2563" actId="700"/>
          <ac:spMkLst>
            <pc:docMk/>
            <pc:sldMk cId="2367173920" sldId="292"/>
            <ac:spMk id="2" creationId="{87C42E92-4429-4C4D-BB5B-7158EDDD8ECB}"/>
          </ac:spMkLst>
        </pc:spChg>
        <pc:spChg chg="del mod ord">
          <ac:chgData name="Nathan Clouse" userId="60190519-0423-46ec-ac65-f82d83ecfd9c" providerId="ADAL" clId="{99371BB2-0D5A-4765-B478-D74967BD195F}" dt="2021-10-10T04:22:54.142" v="2563" actId="700"/>
          <ac:spMkLst>
            <pc:docMk/>
            <pc:sldMk cId="2367173920" sldId="292"/>
            <ac:spMk id="3" creationId="{6694EE1E-0B4B-42F9-BB0F-99AD16DCD3C3}"/>
          </ac:spMkLst>
        </pc:spChg>
        <pc:spChg chg="del mod">
          <ac:chgData name="Nathan Clouse" userId="60190519-0423-46ec-ac65-f82d83ecfd9c" providerId="ADAL" clId="{99371BB2-0D5A-4765-B478-D74967BD195F}" dt="2021-10-10T04:22:54.142" v="2563" actId="700"/>
          <ac:spMkLst>
            <pc:docMk/>
            <pc:sldMk cId="2367173920" sldId="292"/>
            <ac:spMk id="4" creationId="{523A4DC1-C3F1-47C4-987F-2D449182DBEF}"/>
          </ac:spMkLst>
        </pc:spChg>
        <pc:spChg chg="add del mod ord">
          <ac:chgData name="Nathan Clouse" userId="60190519-0423-46ec-ac65-f82d83ecfd9c" providerId="ADAL" clId="{99371BB2-0D5A-4765-B478-D74967BD195F}" dt="2021-10-10T04:23:01.675" v="2564"/>
          <ac:spMkLst>
            <pc:docMk/>
            <pc:sldMk cId="2367173920" sldId="292"/>
            <ac:spMk id="5" creationId="{B774A3F1-62A8-4839-AFF0-E479E87B57AB}"/>
          </ac:spMkLst>
        </pc:spChg>
        <pc:picChg chg="add del mod">
          <ac:chgData name="Nathan Clouse" userId="60190519-0423-46ec-ac65-f82d83ecfd9c" providerId="ADAL" clId="{99371BB2-0D5A-4765-B478-D74967BD195F}" dt="2021-10-10T04:23:16.017" v="2566"/>
          <ac:picMkLst>
            <pc:docMk/>
            <pc:sldMk cId="2367173920" sldId="292"/>
            <ac:picMk id="7" creationId="{C21D5B42-F4FD-4A7D-9617-FDC15B13D471}"/>
          </ac:picMkLst>
        </pc:picChg>
        <pc:picChg chg="add mod">
          <ac:chgData name="Nathan Clouse" userId="60190519-0423-46ec-ac65-f82d83ecfd9c" providerId="ADAL" clId="{99371BB2-0D5A-4765-B478-D74967BD195F}" dt="2021-10-10T04:23:01.675" v="2564"/>
          <ac:picMkLst>
            <pc:docMk/>
            <pc:sldMk cId="2367173920" sldId="292"/>
            <ac:picMk id="3074" creationId="{4A46B7D3-9824-485C-82FB-4FA86A7FB56D}"/>
          </ac:picMkLst>
        </pc:picChg>
      </pc:sldChg>
      <pc:sldChg chg="add">
        <pc:chgData name="Nathan Clouse" userId="60190519-0423-46ec-ac65-f82d83ecfd9c" providerId="ADAL" clId="{99371BB2-0D5A-4765-B478-D74967BD195F}" dt="2021-10-03T03:23:05.569" v="1043"/>
        <pc:sldMkLst>
          <pc:docMk/>
          <pc:sldMk cId="672255009" sldId="304"/>
        </pc:sldMkLst>
      </pc:sldChg>
      <pc:sldChg chg="add">
        <pc:chgData name="Nathan Clouse" userId="60190519-0423-46ec-ac65-f82d83ecfd9c" providerId="ADAL" clId="{99371BB2-0D5A-4765-B478-D74967BD195F}" dt="2021-10-03T03:42:37.310" v="1044"/>
        <pc:sldMkLst>
          <pc:docMk/>
          <pc:sldMk cId="1746630260" sldId="379"/>
        </pc:sldMkLst>
      </pc:sldChg>
      <pc:sldChg chg="add">
        <pc:chgData name="Nathan Clouse" userId="60190519-0423-46ec-ac65-f82d83ecfd9c" providerId="ADAL" clId="{99371BB2-0D5A-4765-B478-D74967BD195F}" dt="2021-10-03T03:42:37.310" v="1044"/>
        <pc:sldMkLst>
          <pc:docMk/>
          <pc:sldMk cId="3970317164" sldId="381"/>
        </pc:sldMkLst>
      </pc:sldChg>
      <pc:sldChg chg="add del">
        <pc:chgData name="Nathan Clouse" userId="60190519-0423-46ec-ac65-f82d83ecfd9c" providerId="ADAL" clId="{99371BB2-0D5A-4765-B478-D74967BD195F}" dt="2021-10-06T10:47:03.149" v="1271" actId="47"/>
        <pc:sldMkLst>
          <pc:docMk/>
          <pc:sldMk cId="1320019902" sldId="382"/>
        </pc:sldMkLst>
      </pc:sldChg>
      <pc:sldChg chg="add ord">
        <pc:chgData name="Nathan Clouse" userId="60190519-0423-46ec-ac65-f82d83ecfd9c" providerId="ADAL" clId="{99371BB2-0D5A-4765-B478-D74967BD195F}" dt="2021-10-06T10:46:59.102" v="1269"/>
        <pc:sldMkLst>
          <pc:docMk/>
          <pc:sldMk cId="2835677275" sldId="383"/>
        </pc:sldMkLst>
      </pc:sldChg>
      <pc:sldChg chg="add">
        <pc:chgData name="Nathan Clouse" userId="60190519-0423-46ec-ac65-f82d83ecfd9c" providerId="ADAL" clId="{99371BB2-0D5A-4765-B478-D74967BD195F}" dt="2021-10-03T03:23:05.569" v="1043"/>
        <pc:sldMkLst>
          <pc:docMk/>
          <pc:sldMk cId="2283437559" sldId="384"/>
        </pc:sldMkLst>
      </pc:sldChg>
      <pc:sldChg chg="add">
        <pc:chgData name="Nathan Clouse" userId="60190519-0423-46ec-ac65-f82d83ecfd9c" providerId="ADAL" clId="{99371BB2-0D5A-4765-B478-D74967BD195F}" dt="2021-10-06T10:47:01.159" v="1270"/>
        <pc:sldMkLst>
          <pc:docMk/>
          <pc:sldMk cId="159052367" sldId="385"/>
        </pc:sldMkLst>
      </pc:sldChg>
      <pc:sldChg chg="add">
        <pc:chgData name="Nathan Clouse" userId="60190519-0423-46ec-ac65-f82d83ecfd9c" providerId="ADAL" clId="{99371BB2-0D5A-4765-B478-D74967BD195F}" dt="2021-10-09T03:16:24.223" v="1272"/>
        <pc:sldMkLst>
          <pc:docMk/>
          <pc:sldMk cId="1275858936" sldId="386"/>
        </pc:sldMkLst>
      </pc:sldChg>
      <pc:sldChg chg="addSp delSp modSp new mod modClrScheme chgLayout">
        <pc:chgData name="Nathan Clouse" userId="60190519-0423-46ec-ac65-f82d83ecfd9c" providerId="ADAL" clId="{99371BB2-0D5A-4765-B478-D74967BD195F}" dt="2021-10-10T01:05:54.933" v="1311" actId="27636"/>
        <pc:sldMkLst>
          <pc:docMk/>
          <pc:sldMk cId="177470025" sldId="387"/>
        </pc:sldMkLst>
        <pc:spChg chg="mod ord">
          <ac:chgData name="Nathan Clouse" userId="60190519-0423-46ec-ac65-f82d83ecfd9c" providerId="ADAL" clId="{99371BB2-0D5A-4765-B478-D74967BD195F}" dt="2021-10-10T01:05:44.426" v="1305" actId="700"/>
          <ac:spMkLst>
            <pc:docMk/>
            <pc:sldMk cId="177470025" sldId="387"/>
            <ac:spMk id="2" creationId="{AE7A59A5-477D-4A47-AE0E-4E4A1C126266}"/>
          </ac:spMkLst>
        </pc:spChg>
        <pc:spChg chg="del mod ord">
          <ac:chgData name="Nathan Clouse" userId="60190519-0423-46ec-ac65-f82d83ecfd9c" providerId="ADAL" clId="{99371BB2-0D5A-4765-B478-D74967BD195F}" dt="2021-10-10T01:05:44.426" v="1305" actId="700"/>
          <ac:spMkLst>
            <pc:docMk/>
            <pc:sldMk cId="177470025" sldId="387"/>
            <ac:spMk id="3" creationId="{3B2DC496-66FB-4612-93CE-C571D47EC2A7}"/>
          </ac:spMkLst>
        </pc:spChg>
        <pc:spChg chg="del">
          <ac:chgData name="Nathan Clouse" userId="60190519-0423-46ec-ac65-f82d83ecfd9c" providerId="ADAL" clId="{99371BB2-0D5A-4765-B478-D74967BD195F}" dt="2021-10-10T01:05:44.426" v="1305" actId="700"/>
          <ac:spMkLst>
            <pc:docMk/>
            <pc:sldMk cId="177470025" sldId="387"/>
            <ac:spMk id="4" creationId="{E53DEB4F-70A1-4E98-A9DB-5DB72F8609C6}"/>
          </ac:spMkLst>
        </pc:spChg>
        <pc:spChg chg="add mod ord">
          <ac:chgData name="Nathan Clouse" userId="60190519-0423-46ec-ac65-f82d83ecfd9c" providerId="ADAL" clId="{99371BB2-0D5A-4765-B478-D74967BD195F}" dt="2021-10-10T01:05:54.933" v="1311" actId="27636"/>
          <ac:spMkLst>
            <pc:docMk/>
            <pc:sldMk cId="177470025" sldId="387"/>
            <ac:spMk id="5" creationId="{0C9C7F21-9D77-4AA4-8E51-715A5EC158AA}"/>
          </ac:spMkLst>
        </pc:spChg>
      </pc:sldChg>
      <pc:sldChg chg="addSp delSp modSp add mod modTransition modAnim">
        <pc:chgData name="Nathan Clouse" userId="60190519-0423-46ec-ac65-f82d83ecfd9c" providerId="ADAL" clId="{99371BB2-0D5A-4765-B478-D74967BD195F}" dt="2021-10-10T01:10:53.260" v="1407" actId="1076"/>
        <pc:sldMkLst>
          <pc:docMk/>
          <pc:sldMk cId="3118152112" sldId="388"/>
        </pc:sldMkLst>
        <pc:spChg chg="del">
          <ac:chgData name="Nathan Clouse" userId="60190519-0423-46ec-ac65-f82d83ecfd9c" providerId="ADAL" clId="{99371BB2-0D5A-4765-B478-D74967BD195F}" dt="2021-10-10T01:06:21.759" v="1314" actId="478"/>
          <ac:spMkLst>
            <pc:docMk/>
            <pc:sldMk cId="3118152112" sldId="388"/>
            <ac:spMk id="2" creationId="{AE7A59A5-477D-4A47-AE0E-4E4A1C126266}"/>
          </ac:spMkLst>
        </pc:spChg>
        <pc:spChg chg="add del mod">
          <ac:chgData name="Nathan Clouse" userId="60190519-0423-46ec-ac65-f82d83ecfd9c" providerId="ADAL" clId="{99371BB2-0D5A-4765-B478-D74967BD195F}" dt="2021-10-10T01:06:24.045" v="1315" actId="478"/>
          <ac:spMkLst>
            <pc:docMk/>
            <pc:sldMk cId="3118152112" sldId="388"/>
            <ac:spMk id="4" creationId="{8BAC11A0-ED3A-4324-B852-1F3256B8F428}"/>
          </ac:spMkLst>
        </pc:spChg>
        <pc:spChg chg="mod">
          <ac:chgData name="Nathan Clouse" userId="60190519-0423-46ec-ac65-f82d83ecfd9c" providerId="ADAL" clId="{99371BB2-0D5A-4765-B478-D74967BD195F}" dt="2021-10-10T01:10:48.795" v="1405" actId="20577"/>
          <ac:spMkLst>
            <pc:docMk/>
            <pc:sldMk cId="3118152112" sldId="388"/>
            <ac:spMk id="5" creationId="{0C9C7F21-9D77-4AA4-8E51-715A5EC158AA}"/>
          </ac:spMkLst>
        </pc:spChg>
        <pc:spChg chg="add mod">
          <ac:chgData name="Nathan Clouse" userId="60190519-0423-46ec-ac65-f82d83ecfd9c" providerId="ADAL" clId="{99371BB2-0D5A-4765-B478-D74967BD195F}" dt="2021-10-10T01:10:40.468" v="1403" actId="1076"/>
          <ac:spMkLst>
            <pc:docMk/>
            <pc:sldMk cId="3118152112" sldId="388"/>
            <ac:spMk id="6" creationId="{04C8E09A-CA2E-4AAB-BC39-F91F5C6F8317}"/>
          </ac:spMkLst>
        </pc:spChg>
        <pc:spChg chg="add mod">
          <ac:chgData name="Nathan Clouse" userId="60190519-0423-46ec-ac65-f82d83ecfd9c" providerId="ADAL" clId="{99371BB2-0D5A-4765-B478-D74967BD195F}" dt="2021-10-10T01:10:53.260" v="1407" actId="1076"/>
          <ac:spMkLst>
            <pc:docMk/>
            <pc:sldMk cId="3118152112" sldId="388"/>
            <ac:spMk id="7" creationId="{D1D62A4C-A291-4448-994F-AF2094747E2E}"/>
          </ac:spMkLst>
        </pc:spChg>
      </pc:sldChg>
      <pc:sldChg chg="add del modTransition">
        <pc:chgData name="Nathan Clouse" userId="60190519-0423-46ec-ac65-f82d83ecfd9c" providerId="ADAL" clId="{99371BB2-0D5A-4765-B478-D74967BD195F}" dt="2021-10-10T01:10:26.570" v="1401" actId="47"/>
        <pc:sldMkLst>
          <pc:docMk/>
          <pc:sldMk cId="3617509427" sldId="389"/>
        </pc:sldMkLst>
      </pc:sldChg>
      <pc:sldChg chg="modSp new del mod">
        <pc:chgData name="Nathan Clouse" userId="60190519-0423-46ec-ac65-f82d83ecfd9c" providerId="ADAL" clId="{99371BB2-0D5A-4765-B478-D74967BD195F}" dt="2021-10-10T01:09:32.939" v="1382" actId="47"/>
        <pc:sldMkLst>
          <pc:docMk/>
          <pc:sldMk cId="1580305340" sldId="390"/>
        </pc:sldMkLst>
        <pc:spChg chg="mod">
          <ac:chgData name="Nathan Clouse" userId="60190519-0423-46ec-ac65-f82d83ecfd9c" providerId="ADAL" clId="{99371BB2-0D5A-4765-B478-D74967BD195F}" dt="2021-10-10T01:07:48.108" v="1355" actId="20577"/>
          <ac:spMkLst>
            <pc:docMk/>
            <pc:sldMk cId="1580305340" sldId="390"/>
            <ac:spMk id="2" creationId="{BB856AB5-B3D3-4588-8A80-E3860B32770D}"/>
          </ac:spMkLst>
        </pc:spChg>
        <pc:spChg chg="mod">
          <ac:chgData name="Nathan Clouse" userId="60190519-0423-46ec-ac65-f82d83ecfd9c" providerId="ADAL" clId="{99371BB2-0D5A-4765-B478-D74967BD195F}" dt="2021-10-10T01:08:56.436" v="1379" actId="27636"/>
          <ac:spMkLst>
            <pc:docMk/>
            <pc:sldMk cId="1580305340" sldId="390"/>
            <ac:spMk id="3" creationId="{45F99B91-86B5-483D-B620-881C8BC8019B}"/>
          </ac:spMkLst>
        </pc:spChg>
      </pc:sldChg>
      <pc:sldChg chg="add">
        <pc:chgData name="Nathan Clouse" userId="60190519-0423-46ec-ac65-f82d83ecfd9c" providerId="ADAL" clId="{99371BB2-0D5A-4765-B478-D74967BD195F}" dt="2021-10-10T01:09:19.083" v="1380"/>
        <pc:sldMkLst>
          <pc:docMk/>
          <pc:sldMk cId="1753008082" sldId="391"/>
        </pc:sldMkLst>
      </pc:sldChg>
      <pc:sldChg chg="addSp delSp modSp add mod modAnim">
        <pc:chgData name="Nathan Clouse" userId="60190519-0423-46ec-ac65-f82d83ecfd9c" providerId="ADAL" clId="{99371BB2-0D5A-4765-B478-D74967BD195F}" dt="2021-10-10T01:11:04.778" v="1411" actId="1076"/>
        <pc:sldMkLst>
          <pc:docMk/>
          <pc:sldMk cId="693940565" sldId="392"/>
        </pc:sldMkLst>
        <pc:spChg chg="del">
          <ac:chgData name="Nathan Clouse" userId="60190519-0423-46ec-ac65-f82d83ecfd9c" providerId="ADAL" clId="{99371BB2-0D5A-4765-B478-D74967BD195F}" dt="2021-10-10T01:09:41.398" v="1384" actId="478"/>
          <ac:spMkLst>
            <pc:docMk/>
            <pc:sldMk cId="693940565" sldId="392"/>
            <ac:spMk id="2" creationId="{BB856AB5-B3D3-4588-8A80-E3860B32770D}"/>
          </ac:spMkLst>
        </pc:spChg>
        <pc:spChg chg="mod">
          <ac:chgData name="Nathan Clouse" userId="60190519-0423-46ec-ac65-f82d83ecfd9c" providerId="ADAL" clId="{99371BB2-0D5A-4765-B478-D74967BD195F}" dt="2021-10-10T01:10:13.204" v="1400" actId="20577"/>
          <ac:spMkLst>
            <pc:docMk/>
            <pc:sldMk cId="693940565" sldId="392"/>
            <ac:spMk id="3" creationId="{45F99B91-86B5-483D-B620-881C8BC8019B}"/>
          </ac:spMkLst>
        </pc:spChg>
        <pc:spChg chg="add del mod">
          <ac:chgData name="Nathan Clouse" userId="60190519-0423-46ec-ac65-f82d83ecfd9c" providerId="ADAL" clId="{99371BB2-0D5A-4765-B478-D74967BD195F}" dt="2021-10-10T01:09:44.788" v="1385" actId="478"/>
          <ac:spMkLst>
            <pc:docMk/>
            <pc:sldMk cId="693940565" sldId="392"/>
            <ac:spMk id="5" creationId="{1B81BA5A-17BD-4471-89D3-080E60A4F04F}"/>
          </ac:spMkLst>
        </pc:spChg>
        <pc:spChg chg="add mod">
          <ac:chgData name="Nathan Clouse" userId="60190519-0423-46ec-ac65-f82d83ecfd9c" providerId="ADAL" clId="{99371BB2-0D5A-4765-B478-D74967BD195F}" dt="2021-10-10T01:11:01.097" v="1409" actId="1076"/>
          <ac:spMkLst>
            <pc:docMk/>
            <pc:sldMk cId="693940565" sldId="392"/>
            <ac:spMk id="6" creationId="{CEAB1BCA-53CD-439A-9C6B-C797D3ED573E}"/>
          </ac:spMkLst>
        </pc:spChg>
        <pc:spChg chg="add mod">
          <ac:chgData name="Nathan Clouse" userId="60190519-0423-46ec-ac65-f82d83ecfd9c" providerId="ADAL" clId="{99371BB2-0D5A-4765-B478-D74967BD195F}" dt="2021-10-10T01:11:04.778" v="1411" actId="1076"/>
          <ac:spMkLst>
            <pc:docMk/>
            <pc:sldMk cId="693940565" sldId="392"/>
            <ac:spMk id="7" creationId="{27998ACE-4F16-4861-902E-1A9302200EC7}"/>
          </ac:spMkLst>
        </pc:spChg>
      </pc:sldChg>
      <pc:sldChg chg="modSp new mod modNotesTx">
        <pc:chgData name="Nathan Clouse" userId="60190519-0423-46ec-ac65-f82d83ecfd9c" providerId="ADAL" clId="{99371BB2-0D5A-4765-B478-D74967BD195F}" dt="2021-10-10T02:53:01.408" v="1438" actId="20577"/>
        <pc:sldMkLst>
          <pc:docMk/>
          <pc:sldMk cId="1795321589" sldId="393"/>
        </pc:sldMkLst>
        <pc:spChg chg="mod">
          <ac:chgData name="Nathan Clouse" userId="60190519-0423-46ec-ac65-f82d83ecfd9c" providerId="ADAL" clId="{99371BB2-0D5A-4765-B478-D74967BD195F}" dt="2021-10-10T02:53:01.408" v="1438" actId="20577"/>
          <ac:spMkLst>
            <pc:docMk/>
            <pc:sldMk cId="1795321589" sldId="393"/>
            <ac:spMk id="2" creationId="{61FBBBA7-C36E-4071-9E22-7704C9AA500C}"/>
          </ac:spMkLst>
        </pc:spChg>
        <pc:spChg chg="mod">
          <ac:chgData name="Nathan Clouse" userId="60190519-0423-46ec-ac65-f82d83ecfd9c" providerId="ADAL" clId="{99371BB2-0D5A-4765-B478-D74967BD195F}" dt="2021-10-10T02:52:37.028" v="1417" actId="27636"/>
          <ac:spMkLst>
            <pc:docMk/>
            <pc:sldMk cId="1795321589" sldId="393"/>
            <ac:spMk id="3" creationId="{0CE991BB-45CC-4A36-B55E-C3788761D8BE}"/>
          </ac:spMkLst>
        </pc:spChg>
      </pc:sldChg>
      <pc:sldChg chg="modSp new mod modNotesTx">
        <pc:chgData name="Nathan Clouse" userId="60190519-0423-46ec-ac65-f82d83ecfd9c" providerId="ADAL" clId="{99371BB2-0D5A-4765-B478-D74967BD195F}" dt="2021-10-10T03:12:15.763" v="1669"/>
        <pc:sldMkLst>
          <pc:docMk/>
          <pc:sldMk cId="808898348" sldId="394"/>
        </pc:sldMkLst>
        <pc:spChg chg="mod">
          <ac:chgData name="Nathan Clouse" userId="60190519-0423-46ec-ac65-f82d83ecfd9c" providerId="ADAL" clId="{99371BB2-0D5A-4765-B478-D74967BD195F}" dt="2021-10-10T02:53:49.391" v="1454" actId="20577"/>
          <ac:spMkLst>
            <pc:docMk/>
            <pc:sldMk cId="808898348" sldId="394"/>
            <ac:spMk id="2" creationId="{2ECFD4BF-4D12-4A08-BF3E-68D68E474922}"/>
          </ac:spMkLst>
        </pc:spChg>
        <pc:spChg chg="mod">
          <ac:chgData name="Nathan Clouse" userId="60190519-0423-46ec-ac65-f82d83ecfd9c" providerId="ADAL" clId="{99371BB2-0D5A-4765-B478-D74967BD195F}" dt="2021-10-10T02:54:19.480" v="1469" actId="6549"/>
          <ac:spMkLst>
            <pc:docMk/>
            <pc:sldMk cId="808898348" sldId="394"/>
            <ac:spMk id="3" creationId="{42FE23E3-F004-419C-BA07-C6D2DA3DEE6C}"/>
          </ac:spMkLst>
        </pc:spChg>
      </pc:sldChg>
      <pc:sldChg chg="modSp new mod">
        <pc:chgData name="Nathan Clouse" userId="60190519-0423-46ec-ac65-f82d83ecfd9c" providerId="ADAL" clId="{99371BB2-0D5A-4765-B478-D74967BD195F}" dt="2021-10-10T16:19:01.167" v="2621" actId="20577"/>
        <pc:sldMkLst>
          <pc:docMk/>
          <pc:sldMk cId="4284158886" sldId="395"/>
        </pc:sldMkLst>
        <pc:spChg chg="mod">
          <ac:chgData name="Nathan Clouse" userId="60190519-0423-46ec-ac65-f82d83ecfd9c" providerId="ADAL" clId="{99371BB2-0D5A-4765-B478-D74967BD195F}" dt="2021-10-10T03:02:21.342" v="1484" actId="20577"/>
          <ac:spMkLst>
            <pc:docMk/>
            <pc:sldMk cId="4284158886" sldId="395"/>
            <ac:spMk id="2" creationId="{ED8B34F8-5F89-43F5-9CEB-19C5D3F17BF2}"/>
          </ac:spMkLst>
        </pc:spChg>
        <pc:spChg chg="mod">
          <ac:chgData name="Nathan Clouse" userId="60190519-0423-46ec-ac65-f82d83ecfd9c" providerId="ADAL" clId="{99371BB2-0D5A-4765-B478-D74967BD195F}" dt="2021-10-10T16:19:01.167" v="2621" actId="20577"/>
          <ac:spMkLst>
            <pc:docMk/>
            <pc:sldMk cId="4284158886" sldId="395"/>
            <ac:spMk id="3" creationId="{8F396ADF-FBA2-4279-928E-BD81F67831E9}"/>
          </ac:spMkLst>
        </pc:spChg>
      </pc:sldChg>
      <pc:sldChg chg="addSp delSp modSp add mod modAnim">
        <pc:chgData name="Nathan Clouse" userId="60190519-0423-46ec-ac65-f82d83ecfd9c" providerId="ADAL" clId="{99371BB2-0D5A-4765-B478-D74967BD195F}" dt="2021-10-10T03:09:23.776" v="1645"/>
        <pc:sldMkLst>
          <pc:docMk/>
          <pc:sldMk cId="2551584868" sldId="396"/>
        </pc:sldMkLst>
        <pc:spChg chg="del">
          <ac:chgData name="Nathan Clouse" userId="60190519-0423-46ec-ac65-f82d83ecfd9c" providerId="ADAL" clId="{99371BB2-0D5A-4765-B478-D74967BD195F}" dt="2021-10-10T03:03:19.615" v="1490" actId="478"/>
          <ac:spMkLst>
            <pc:docMk/>
            <pc:sldMk cId="2551584868" sldId="396"/>
            <ac:spMk id="2" creationId="{ED8B34F8-5F89-43F5-9CEB-19C5D3F17BF2}"/>
          </ac:spMkLst>
        </pc:spChg>
        <pc:spChg chg="mod">
          <ac:chgData name="Nathan Clouse" userId="60190519-0423-46ec-ac65-f82d83ecfd9c" providerId="ADAL" clId="{99371BB2-0D5A-4765-B478-D74967BD195F}" dt="2021-10-10T03:05:05.113" v="1513" actId="255"/>
          <ac:spMkLst>
            <pc:docMk/>
            <pc:sldMk cId="2551584868" sldId="396"/>
            <ac:spMk id="3" creationId="{8F396ADF-FBA2-4279-928E-BD81F67831E9}"/>
          </ac:spMkLst>
        </pc:spChg>
        <pc:spChg chg="add del mod">
          <ac:chgData name="Nathan Clouse" userId="60190519-0423-46ec-ac65-f82d83ecfd9c" providerId="ADAL" clId="{99371BB2-0D5A-4765-B478-D74967BD195F}" dt="2021-10-10T03:03:23.005" v="1491" actId="478"/>
          <ac:spMkLst>
            <pc:docMk/>
            <pc:sldMk cId="2551584868" sldId="396"/>
            <ac:spMk id="5" creationId="{74DA1C62-883F-4CD8-9245-6EBF4A2FEBD3}"/>
          </ac:spMkLst>
        </pc:spChg>
        <pc:spChg chg="add mod">
          <ac:chgData name="Nathan Clouse" userId="60190519-0423-46ec-ac65-f82d83ecfd9c" providerId="ADAL" clId="{99371BB2-0D5A-4765-B478-D74967BD195F}" dt="2021-10-10T03:08:56.669" v="1637" actId="692"/>
          <ac:spMkLst>
            <pc:docMk/>
            <pc:sldMk cId="2551584868" sldId="396"/>
            <ac:spMk id="6" creationId="{3DC50DFD-DB3A-4EE6-93D0-B73E57C6B871}"/>
          </ac:spMkLst>
        </pc:spChg>
        <pc:spChg chg="add mod">
          <ac:chgData name="Nathan Clouse" userId="60190519-0423-46ec-ac65-f82d83ecfd9c" providerId="ADAL" clId="{99371BB2-0D5A-4765-B478-D74967BD195F}" dt="2021-10-10T03:09:05.462" v="1639" actId="1076"/>
          <ac:spMkLst>
            <pc:docMk/>
            <pc:sldMk cId="2551584868" sldId="396"/>
            <ac:spMk id="7" creationId="{5596B632-1146-4270-A5AA-A93DC152FED9}"/>
          </ac:spMkLst>
        </pc:spChg>
        <pc:spChg chg="add mod">
          <ac:chgData name="Nathan Clouse" userId="60190519-0423-46ec-ac65-f82d83ecfd9c" providerId="ADAL" clId="{99371BB2-0D5A-4765-B478-D74967BD195F}" dt="2021-10-10T03:09:15.496" v="1644" actId="1076"/>
          <ac:spMkLst>
            <pc:docMk/>
            <pc:sldMk cId="2551584868" sldId="396"/>
            <ac:spMk id="8" creationId="{16546734-6A19-4E69-AC72-9D7922DC9210}"/>
          </ac:spMkLst>
        </pc:spChg>
      </pc:sldChg>
      <pc:sldChg chg="modSp new mod">
        <pc:chgData name="Nathan Clouse" userId="60190519-0423-46ec-ac65-f82d83ecfd9c" providerId="ADAL" clId="{99371BB2-0D5A-4765-B478-D74967BD195F}" dt="2021-10-10T16:11:09.881" v="2616" actId="20577"/>
        <pc:sldMkLst>
          <pc:docMk/>
          <pc:sldMk cId="1437122206" sldId="397"/>
        </pc:sldMkLst>
        <pc:spChg chg="mod">
          <ac:chgData name="Nathan Clouse" userId="60190519-0423-46ec-ac65-f82d83ecfd9c" providerId="ADAL" clId="{99371BB2-0D5A-4765-B478-D74967BD195F}" dt="2021-10-10T16:11:09.881" v="2616" actId="20577"/>
          <ac:spMkLst>
            <pc:docMk/>
            <pc:sldMk cId="1437122206" sldId="397"/>
            <ac:spMk id="2" creationId="{0E485479-2656-4DDF-9F49-FC6461DEECFF}"/>
          </ac:spMkLst>
        </pc:spChg>
        <pc:spChg chg="mod">
          <ac:chgData name="Nathan Clouse" userId="60190519-0423-46ec-ac65-f82d83ecfd9c" providerId="ADAL" clId="{99371BB2-0D5A-4765-B478-D74967BD195F}" dt="2021-10-10T03:11:26.899" v="1668" actId="20577"/>
          <ac:spMkLst>
            <pc:docMk/>
            <pc:sldMk cId="1437122206" sldId="397"/>
            <ac:spMk id="3" creationId="{B980748D-E808-4F8D-8FAA-31FA0CFF72DD}"/>
          </ac:spMkLst>
        </pc:spChg>
      </pc:sldChg>
      <pc:sldChg chg="modSp new mod">
        <pc:chgData name="Nathan Clouse" userId="60190519-0423-46ec-ac65-f82d83ecfd9c" providerId="ADAL" clId="{99371BB2-0D5A-4765-B478-D74967BD195F}" dt="2021-10-10T03:24:30.965" v="2058" actId="20577"/>
        <pc:sldMkLst>
          <pc:docMk/>
          <pc:sldMk cId="4172149623" sldId="398"/>
        </pc:sldMkLst>
        <pc:spChg chg="mod">
          <ac:chgData name="Nathan Clouse" userId="60190519-0423-46ec-ac65-f82d83ecfd9c" providerId="ADAL" clId="{99371BB2-0D5A-4765-B478-D74967BD195F}" dt="2021-10-10T03:15:28.218" v="1683" actId="20577"/>
          <ac:spMkLst>
            <pc:docMk/>
            <pc:sldMk cId="4172149623" sldId="398"/>
            <ac:spMk id="2" creationId="{085DA7C6-9957-4B33-AABF-726678BED3DF}"/>
          </ac:spMkLst>
        </pc:spChg>
        <pc:spChg chg="mod">
          <ac:chgData name="Nathan Clouse" userId="60190519-0423-46ec-ac65-f82d83ecfd9c" providerId="ADAL" clId="{99371BB2-0D5A-4765-B478-D74967BD195F}" dt="2021-10-10T03:24:30.965" v="2058" actId="20577"/>
          <ac:spMkLst>
            <pc:docMk/>
            <pc:sldMk cId="4172149623" sldId="398"/>
            <ac:spMk id="3" creationId="{D17D3CA0-9F39-40C0-A563-DE22489078B8}"/>
          </ac:spMkLst>
        </pc:spChg>
      </pc:sldChg>
      <pc:sldChg chg="addSp delSp modSp new mod modTransition">
        <pc:chgData name="Nathan Clouse" userId="60190519-0423-46ec-ac65-f82d83ecfd9c" providerId="ADAL" clId="{99371BB2-0D5A-4765-B478-D74967BD195F}" dt="2021-10-10T03:43:37.494" v="2173"/>
        <pc:sldMkLst>
          <pc:docMk/>
          <pc:sldMk cId="413550639" sldId="399"/>
        </pc:sldMkLst>
        <pc:spChg chg="mod">
          <ac:chgData name="Nathan Clouse" userId="60190519-0423-46ec-ac65-f82d83ecfd9c" providerId="ADAL" clId="{99371BB2-0D5A-4765-B478-D74967BD195F}" dt="2021-10-10T03:38:19.292" v="2142" actId="20577"/>
          <ac:spMkLst>
            <pc:docMk/>
            <pc:sldMk cId="413550639" sldId="399"/>
            <ac:spMk id="2" creationId="{7DEFFFFF-2680-4E97-AE92-C7C20923B8B8}"/>
          </ac:spMkLst>
        </pc:spChg>
        <pc:spChg chg="mod">
          <ac:chgData name="Nathan Clouse" userId="60190519-0423-46ec-ac65-f82d83ecfd9c" providerId="ADAL" clId="{99371BB2-0D5A-4765-B478-D74967BD195F}" dt="2021-10-10T03:32:53.837" v="2118" actId="20577"/>
          <ac:spMkLst>
            <pc:docMk/>
            <pc:sldMk cId="413550639" sldId="399"/>
            <ac:spMk id="3" creationId="{B8CBD63C-494E-495B-8FE5-22A90DC26703}"/>
          </ac:spMkLst>
        </pc:spChg>
        <pc:spChg chg="del">
          <ac:chgData name="Nathan Clouse" userId="60190519-0423-46ec-ac65-f82d83ecfd9c" providerId="ADAL" clId="{99371BB2-0D5A-4765-B478-D74967BD195F}" dt="2021-10-10T03:32:32.059" v="2091"/>
          <ac:spMkLst>
            <pc:docMk/>
            <pc:sldMk cId="413550639" sldId="399"/>
            <ac:spMk id="4" creationId="{871A436B-7C6D-42B3-9BBA-BC9DE9993BD8}"/>
          </ac:spMkLst>
        </pc:spChg>
        <pc:picChg chg="add mod">
          <ac:chgData name="Nathan Clouse" userId="60190519-0423-46ec-ac65-f82d83ecfd9c" providerId="ADAL" clId="{99371BB2-0D5A-4765-B478-D74967BD195F}" dt="2021-10-10T03:33:00.279" v="2119" actId="14100"/>
          <ac:picMkLst>
            <pc:docMk/>
            <pc:sldMk cId="413550639" sldId="399"/>
            <ac:picMk id="1026" creationId="{ABBE003E-D64C-402B-A5D1-258B7167079C}"/>
          </ac:picMkLst>
        </pc:picChg>
      </pc:sldChg>
      <pc:sldChg chg="addSp delSp modSp add mod">
        <pc:chgData name="Nathan Clouse" userId="60190519-0423-46ec-ac65-f82d83ecfd9c" providerId="ADAL" clId="{99371BB2-0D5A-4765-B478-D74967BD195F}" dt="2021-10-10T03:40:18.445" v="2159" actId="1076"/>
        <pc:sldMkLst>
          <pc:docMk/>
          <pc:sldMk cId="2195062887" sldId="400"/>
        </pc:sldMkLst>
        <pc:spChg chg="mod">
          <ac:chgData name="Nathan Clouse" userId="60190519-0423-46ec-ac65-f82d83ecfd9c" providerId="ADAL" clId="{99371BB2-0D5A-4765-B478-D74967BD195F}" dt="2021-10-10T03:39:55.054" v="2156" actId="20577"/>
          <ac:spMkLst>
            <pc:docMk/>
            <pc:sldMk cId="2195062887" sldId="400"/>
            <ac:spMk id="3" creationId="{490C4986-3B75-4C4E-A629-D9764EE7178A}"/>
          </ac:spMkLst>
        </pc:spChg>
        <pc:spChg chg="mod">
          <ac:chgData name="Nathan Clouse" userId="60190519-0423-46ec-ac65-f82d83ecfd9c" providerId="ADAL" clId="{99371BB2-0D5A-4765-B478-D74967BD195F}" dt="2021-10-10T03:39:26.379" v="2152" actId="12"/>
          <ac:spMkLst>
            <pc:docMk/>
            <pc:sldMk cId="2195062887" sldId="400"/>
            <ac:spMk id="4" creationId="{C6E89C47-E579-404B-9E6C-111477E44A3C}"/>
          </ac:spMkLst>
        </pc:spChg>
        <pc:spChg chg="add del">
          <ac:chgData name="Nathan Clouse" userId="60190519-0423-46ec-ac65-f82d83ecfd9c" providerId="ADAL" clId="{99371BB2-0D5A-4765-B478-D74967BD195F}" dt="2021-10-10T03:38:48.424" v="2145"/>
          <ac:spMkLst>
            <pc:docMk/>
            <pc:sldMk cId="2195062887" sldId="400"/>
            <ac:spMk id="5" creationId="{25A6F4E3-C647-4724-B838-6D374C55E607}"/>
          </ac:spMkLst>
        </pc:spChg>
        <pc:spChg chg="add mod">
          <ac:chgData name="Nathan Clouse" userId="60190519-0423-46ec-ac65-f82d83ecfd9c" providerId="ADAL" clId="{99371BB2-0D5A-4765-B478-D74967BD195F}" dt="2021-10-10T03:40:18.445" v="2159" actId="1076"/>
          <ac:spMkLst>
            <pc:docMk/>
            <pc:sldMk cId="2195062887" sldId="400"/>
            <ac:spMk id="6" creationId="{7383EE48-7A2F-40E6-9218-29589C3EDDE4}"/>
          </ac:spMkLst>
        </pc:spChg>
      </pc:sldChg>
      <pc:sldChg chg="addSp modSp add mod modTransition modAnim">
        <pc:chgData name="Nathan Clouse" userId="60190519-0423-46ec-ac65-f82d83ecfd9c" providerId="ADAL" clId="{99371BB2-0D5A-4765-B478-D74967BD195F}" dt="2021-10-10T03:42:23.498" v="2171"/>
        <pc:sldMkLst>
          <pc:docMk/>
          <pc:sldMk cId="2478730916" sldId="401"/>
        </pc:sldMkLst>
        <pc:spChg chg="mod">
          <ac:chgData name="Nathan Clouse" userId="60190519-0423-46ec-ac65-f82d83ecfd9c" providerId="ADAL" clId="{99371BB2-0D5A-4765-B478-D74967BD195F}" dt="2021-10-10T03:41:42.461" v="2165" actId="20577"/>
          <ac:spMkLst>
            <pc:docMk/>
            <pc:sldMk cId="2478730916" sldId="401"/>
            <ac:spMk id="2" creationId="{C8E27346-D0FD-4A22-8BDB-65C58B7AE9C8}"/>
          </ac:spMkLst>
        </pc:spChg>
        <pc:spChg chg="mod">
          <ac:chgData name="Nathan Clouse" userId="60190519-0423-46ec-ac65-f82d83ecfd9c" providerId="ADAL" clId="{99371BB2-0D5A-4765-B478-D74967BD195F}" dt="2021-10-10T03:41:40.995" v="2164" actId="5793"/>
          <ac:spMkLst>
            <pc:docMk/>
            <pc:sldMk cId="2478730916" sldId="401"/>
            <ac:spMk id="3" creationId="{490C4986-3B75-4C4E-A629-D9764EE7178A}"/>
          </ac:spMkLst>
        </pc:spChg>
        <pc:spChg chg="add">
          <ac:chgData name="Nathan Clouse" userId="60190519-0423-46ec-ac65-f82d83ecfd9c" providerId="ADAL" clId="{99371BB2-0D5A-4765-B478-D74967BD195F}" dt="2021-10-10T03:42:19.086" v="2170" actId="11529"/>
          <ac:spMkLst>
            <pc:docMk/>
            <pc:sldMk cId="2478730916" sldId="401"/>
            <ac:spMk id="4" creationId="{952C4CE0-468B-4AEE-8A97-BB76EE78093C}"/>
          </ac:spMkLst>
        </pc:spChg>
        <pc:picChg chg="mod">
          <ac:chgData name="Nathan Clouse" userId="60190519-0423-46ec-ac65-f82d83ecfd9c" providerId="ADAL" clId="{99371BB2-0D5A-4765-B478-D74967BD195F}" dt="2021-10-10T03:41:57.092" v="2169" actId="1076"/>
          <ac:picMkLst>
            <pc:docMk/>
            <pc:sldMk cId="2478730916" sldId="401"/>
            <ac:picMk id="6" creationId="{91DC18C2-C8D2-4799-BAC1-6991169A2BD1}"/>
          </ac:picMkLst>
        </pc:picChg>
      </pc:sldChg>
      <pc:sldChg chg="addSp modSp add mod modTransition modAnim">
        <pc:chgData name="Nathan Clouse" userId="60190519-0423-46ec-ac65-f82d83ecfd9c" providerId="ADAL" clId="{99371BB2-0D5A-4765-B478-D74967BD195F}" dt="2021-10-10T04:08:24.599" v="2389" actId="1076"/>
        <pc:sldMkLst>
          <pc:docMk/>
          <pc:sldMk cId="60356752" sldId="402"/>
        </pc:sldMkLst>
        <pc:spChg chg="add">
          <ac:chgData name="Nathan Clouse" userId="60190519-0423-46ec-ac65-f82d83ecfd9c" providerId="ADAL" clId="{99371BB2-0D5A-4765-B478-D74967BD195F}" dt="2021-10-10T04:08:11.345" v="2386" actId="11529"/>
          <ac:spMkLst>
            <pc:docMk/>
            <pc:sldMk cId="60356752" sldId="402"/>
            <ac:spMk id="2" creationId="{6C44C559-B17C-4C51-B626-461D91F68B65}"/>
          </ac:spMkLst>
        </pc:spChg>
        <pc:spChg chg="mod">
          <ac:chgData name="Nathan Clouse" userId="60190519-0423-46ec-ac65-f82d83ecfd9c" providerId="ADAL" clId="{99371BB2-0D5A-4765-B478-D74967BD195F}" dt="2021-10-10T04:07:36.101" v="2380" actId="6549"/>
          <ac:spMkLst>
            <pc:docMk/>
            <pc:sldMk cId="60356752" sldId="402"/>
            <ac:spMk id="3" creationId="{E8299B57-D73D-4E70-A249-1D430084A64A}"/>
          </ac:spMkLst>
        </pc:spChg>
        <pc:spChg chg="mod">
          <ac:chgData name="Nathan Clouse" userId="60190519-0423-46ec-ac65-f82d83ecfd9c" providerId="ADAL" clId="{99371BB2-0D5A-4765-B478-D74967BD195F}" dt="2021-10-10T04:07:34.188" v="2379" actId="5793"/>
          <ac:spMkLst>
            <pc:docMk/>
            <pc:sldMk cId="60356752" sldId="402"/>
            <ac:spMk id="4" creationId="{DC7818A9-D8AA-44DB-AFCE-264184E6436B}"/>
          </ac:spMkLst>
        </pc:spChg>
        <pc:spChg chg="add mod">
          <ac:chgData name="Nathan Clouse" userId="60190519-0423-46ec-ac65-f82d83ecfd9c" providerId="ADAL" clId="{99371BB2-0D5A-4765-B478-D74967BD195F}" dt="2021-10-10T04:08:24.599" v="2389" actId="1076"/>
          <ac:spMkLst>
            <pc:docMk/>
            <pc:sldMk cId="60356752" sldId="402"/>
            <ac:spMk id="7" creationId="{186B3FB0-80B8-4B89-AD3D-3DE9E0280CC3}"/>
          </ac:spMkLst>
        </pc:spChg>
        <pc:picChg chg="mod">
          <ac:chgData name="Nathan Clouse" userId="60190519-0423-46ec-ac65-f82d83ecfd9c" providerId="ADAL" clId="{99371BB2-0D5A-4765-B478-D74967BD195F}" dt="2021-10-10T04:07:53.675" v="2385" actId="1076"/>
          <ac:picMkLst>
            <pc:docMk/>
            <pc:sldMk cId="60356752" sldId="402"/>
            <ac:picMk id="6" creationId="{A52A7536-8AB3-4645-B85F-96B484E23546}"/>
          </ac:picMkLst>
        </pc:picChg>
      </pc:sldChg>
      <pc:sldChg chg="addSp delSp modSp add mod modTransition modAnim">
        <pc:chgData name="Nathan Clouse" userId="60190519-0423-46ec-ac65-f82d83ecfd9c" providerId="ADAL" clId="{99371BB2-0D5A-4765-B478-D74967BD195F}" dt="2021-10-10T04:13:19.277" v="2412" actId="1076"/>
        <pc:sldMkLst>
          <pc:docMk/>
          <pc:sldMk cId="14439593" sldId="403"/>
        </pc:sldMkLst>
        <pc:spChg chg="mod">
          <ac:chgData name="Nathan Clouse" userId="60190519-0423-46ec-ac65-f82d83ecfd9c" providerId="ADAL" clId="{99371BB2-0D5A-4765-B478-D74967BD195F}" dt="2021-10-10T04:12:33.667" v="2399" actId="20577"/>
          <ac:spMkLst>
            <pc:docMk/>
            <pc:sldMk cId="14439593" sldId="403"/>
            <ac:spMk id="2" creationId="{01B48905-1D0C-45ED-AF8C-A9B8C2D4D3D1}"/>
          </ac:spMkLst>
        </pc:spChg>
        <pc:spChg chg="add mod">
          <ac:chgData name="Nathan Clouse" userId="60190519-0423-46ec-ac65-f82d83ecfd9c" providerId="ADAL" clId="{99371BB2-0D5A-4765-B478-D74967BD195F}" dt="2021-10-10T04:13:14.189" v="2410" actId="1076"/>
          <ac:spMkLst>
            <pc:docMk/>
            <pc:sldMk cId="14439593" sldId="403"/>
            <ac:spMk id="5" creationId="{6F32D2CB-D0A2-4539-9B60-63105089C66F}"/>
          </ac:spMkLst>
        </pc:spChg>
        <pc:spChg chg="add del mod">
          <ac:chgData name="Nathan Clouse" userId="60190519-0423-46ec-ac65-f82d83ecfd9c" providerId="ADAL" clId="{99371BB2-0D5A-4765-B478-D74967BD195F}" dt="2021-10-10T04:13:09.939" v="2408"/>
          <ac:spMkLst>
            <pc:docMk/>
            <pc:sldMk cId="14439593" sldId="403"/>
            <ac:spMk id="7" creationId="{B686C42C-B843-4C2B-99B0-3A71380AA792}"/>
          </ac:spMkLst>
        </pc:spChg>
        <pc:spChg chg="add mod">
          <ac:chgData name="Nathan Clouse" userId="60190519-0423-46ec-ac65-f82d83ecfd9c" providerId="ADAL" clId="{99371BB2-0D5A-4765-B478-D74967BD195F}" dt="2021-10-10T04:13:19.277" v="2412" actId="1076"/>
          <ac:spMkLst>
            <pc:docMk/>
            <pc:sldMk cId="14439593" sldId="403"/>
            <ac:spMk id="8" creationId="{89123430-F8A0-45AB-AD3A-CD76E9BB1092}"/>
          </ac:spMkLst>
        </pc:spChg>
        <pc:picChg chg="mod">
          <ac:chgData name="Nathan Clouse" userId="60190519-0423-46ec-ac65-f82d83ecfd9c" providerId="ADAL" clId="{99371BB2-0D5A-4765-B478-D74967BD195F}" dt="2021-10-10T04:12:45.769" v="2403" actId="1076"/>
          <ac:picMkLst>
            <pc:docMk/>
            <pc:sldMk cId="14439593" sldId="403"/>
            <ac:picMk id="6" creationId="{C46B1AB8-B1CF-45F4-812A-BCF2D97A9F40}"/>
          </ac:picMkLst>
        </pc:picChg>
      </pc:sldChg>
      <pc:sldChg chg="addSp delSp modSp add mod modAnim">
        <pc:chgData name="Nathan Clouse" userId="60190519-0423-46ec-ac65-f82d83ecfd9c" providerId="ADAL" clId="{99371BB2-0D5A-4765-B478-D74967BD195F}" dt="2021-10-10T04:21:33.349" v="2555" actId="1076"/>
        <pc:sldMkLst>
          <pc:docMk/>
          <pc:sldMk cId="1514809384" sldId="404"/>
        </pc:sldMkLst>
        <pc:spChg chg="mod">
          <ac:chgData name="Nathan Clouse" userId="60190519-0423-46ec-ac65-f82d83ecfd9c" providerId="ADAL" clId="{99371BB2-0D5A-4765-B478-D74967BD195F}" dt="2021-10-10T04:20:23.921" v="2541" actId="6549"/>
          <ac:spMkLst>
            <pc:docMk/>
            <pc:sldMk cId="1514809384" sldId="404"/>
            <ac:spMk id="2" creationId="{58F8D5EC-1F56-48BB-A10E-74857343EFA3}"/>
          </ac:spMkLst>
        </pc:spChg>
        <pc:spChg chg="add del mod">
          <ac:chgData name="Nathan Clouse" userId="60190519-0423-46ec-ac65-f82d83ecfd9c" providerId="ADAL" clId="{99371BB2-0D5A-4765-B478-D74967BD195F}" dt="2021-10-10T04:19:12.696" v="2509" actId="22"/>
          <ac:spMkLst>
            <pc:docMk/>
            <pc:sldMk cId="1514809384" sldId="404"/>
            <ac:spMk id="5" creationId="{56815D4B-1AEA-4686-86CE-0A29E6123ADB}"/>
          </ac:spMkLst>
        </pc:spChg>
        <pc:spChg chg="add mod">
          <ac:chgData name="Nathan Clouse" userId="60190519-0423-46ec-ac65-f82d83ecfd9c" providerId="ADAL" clId="{99371BB2-0D5A-4765-B478-D74967BD195F}" dt="2021-10-10T04:21:27.967" v="2553" actId="1076"/>
          <ac:spMkLst>
            <pc:docMk/>
            <pc:sldMk cId="1514809384" sldId="404"/>
            <ac:spMk id="11" creationId="{F2DE95CE-97F5-4FF8-BA51-7EEC4C795D8C}"/>
          </ac:spMkLst>
        </pc:spChg>
        <pc:spChg chg="add mod">
          <ac:chgData name="Nathan Clouse" userId="60190519-0423-46ec-ac65-f82d83ecfd9c" providerId="ADAL" clId="{99371BB2-0D5A-4765-B478-D74967BD195F}" dt="2021-10-10T04:21:33.349" v="2555" actId="1076"/>
          <ac:spMkLst>
            <pc:docMk/>
            <pc:sldMk cId="1514809384" sldId="404"/>
            <ac:spMk id="12" creationId="{D8CFC313-E481-4925-AD73-5152588A1BD7}"/>
          </ac:spMkLst>
        </pc:spChg>
        <pc:picChg chg="del">
          <ac:chgData name="Nathan Clouse" userId="60190519-0423-46ec-ac65-f82d83ecfd9c" providerId="ADAL" clId="{99371BB2-0D5A-4765-B478-D74967BD195F}" dt="2021-10-10T04:19:08.659" v="2506" actId="478"/>
          <ac:picMkLst>
            <pc:docMk/>
            <pc:sldMk cId="1514809384" sldId="404"/>
            <ac:picMk id="6" creationId="{AD4850A9-B2AB-42F5-AA93-559E66434B1F}"/>
          </ac:picMkLst>
        </pc:picChg>
        <pc:picChg chg="add del">
          <ac:chgData name="Nathan Clouse" userId="60190519-0423-46ec-ac65-f82d83ecfd9c" providerId="ADAL" clId="{99371BB2-0D5A-4765-B478-D74967BD195F}" dt="2021-10-10T04:19:10.210" v="2508" actId="22"/>
          <ac:picMkLst>
            <pc:docMk/>
            <pc:sldMk cId="1514809384" sldId="404"/>
            <ac:picMk id="8" creationId="{B9BEF80B-7766-4EAB-81C1-E9ADCDC49B32}"/>
          </ac:picMkLst>
        </pc:picChg>
        <pc:picChg chg="add mod ord">
          <ac:chgData name="Nathan Clouse" userId="60190519-0423-46ec-ac65-f82d83ecfd9c" providerId="ADAL" clId="{99371BB2-0D5A-4765-B478-D74967BD195F}" dt="2021-10-10T04:20:40.845" v="2543" actId="1076"/>
          <ac:picMkLst>
            <pc:docMk/>
            <pc:sldMk cId="1514809384" sldId="404"/>
            <ac:picMk id="10" creationId="{7FB17B77-40E4-475B-B0EC-C8ABCA08495C}"/>
          </ac:picMkLst>
        </pc:picChg>
      </pc:sldChg>
      <pc:sldChg chg="addSp delSp modSp add mod modAnim">
        <pc:chgData name="Nathan Clouse" userId="60190519-0423-46ec-ac65-f82d83ecfd9c" providerId="ADAL" clId="{99371BB2-0D5A-4765-B478-D74967BD195F}" dt="2021-10-10T04:21:22.520" v="2551" actId="1076"/>
        <pc:sldMkLst>
          <pc:docMk/>
          <pc:sldMk cId="4081417373" sldId="405"/>
        </pc:sldMkLst>
        <pc:spChg chg="mod">
          <ac:chgData name="Nathan Clouse" userId="60190519-0423-46ec-ac65-f82d83ecfd9c" providerId="ADAL" clId="{99371BB2-0D5A-4765-B478-D74967BD195F}" dt="2021-10-10T04:20:00.347" v="2537" actId="20577"/>
          <ac:spMkLst>
            <pc:docMk/>
            <pc:sldMk cId="4081417373" sldId="405"/>
            <ac:spMk id="2" creationId="{58F8D5EC-1F56-48BB-A10E-74857343EFA3}"/>
          </ac:spMkLst>
        </pc:spChg>
        <pc:spChg chg="mod">
          <ac:chgData name="Nathan Clouse" userId="60190519-0423-46ec-ac65-f82d83ecfd9c" providerId="ADAL" clId="{99371BB2-0D5A-4765-B478-D74967BD195F}" dt="2021-10-10T04:19:58.347" v="2536" actId="20577"/>
          <ac:spMkLst>
            <pc:docMk/>
            <pc:sldMk cId="4081417373" sldId="405"/>
            <ac:spMk id="3" creationId="{0687E992-7E6D-40D0-9CA0-26DDB02B7AE1}"/>
          </ac:spMkLst>
        </pc:spChg>
        <pc:spChg chg="add del">
          <ac:chgData name="Nathan Clouse" userId="60190519-0423-46ec-ac65-f82d83ecfd9c" providerId="ADAL" clId="{99371BB2-0D5A-4765-B478-D74967BD195F}" dt="2021-10-10T04:21:04.698" v="2546" actId="11529"/>
          <ac:spMkLst>
            <pc:docMk/>
            <pc:sldMk cId="4081417373" sldId="405"/>
            <ac:spMk id="4" creationId="{0A6FFB52-F240-4817-9998-7319065C058F}"/>
          </ac:spMkLst>
        </pc:spChg>
        <pc:spChg chg="add mod">
          <ac:chgData name="Nathan Clouse" userId="60190519-0423-46ec-ac65-f82d83ecfd9c" providerId="ADAL" clId="{99371BB2-0D5A-4765-B478-D74967BD195F}" dt="2021-10-10T04:21:10.019" v="2548" actId="1076"/>
          <ac:spMkLst>
            <pc:docMk/>
            <pc:sldMk cId="4081417373" sldId="405"/>
            <ac:spMk id="5" creationId="{AEEBD428-E265-4810-A860-A76F617C215D}"/>
          </ac:spMkLst>
        </pc:spChg>
        <pc:spChg chg="add mod">
          <ac:chgData name="Nathan Clouse" userId="60190519-0423-46ec-ac65-f82d83ecfd9c" providerId="ADAL" clId="{99371BB2-0D5A-4765-B478-D74967BD195F}" dt="2021-10-10T04:21:22.520" v="2551" actId="1076"/>
          <ac:spMkLst>
            <pc:docMk/>
            <pc:sldMk cId="4081417373" sldId="405"/>
            <ac:spMk id="7" creationId="{31D7DF62-2150-487A-9DA3-149BE5C23DB7}"/>
          </ac:spMkLst>
        </pc:spChg>
        <pc:picChg chg="mod">
          <ac:chgData name="Nathan Clouse" userId="60190519-0423-46ec-ac65-f82d83ecfd9c" providerId="ADAL" clId="{99371BB2-0D5A-4765-B478-D74967BD195F}" dt="2021-10-10T04:20:52.060" v="2544" actId="1076"/>
          <ac:picMkLst>
            <pc:docMk/>
            <pc:sldMk cId="4081417373" sldId="405"/>
            <ac:picMk id="6" creationId="{AD4850A9-B2AB-42F5-AA93-559E66434B1F}"/>
          </ac:picMkLst>
        </pc:picChg>
      </pc:sldChg>
      <pc:sldChg chg="addSp delSp modSp add">
        <pc:chgData name="Nathan Clouse" userId="60190519-0423-46ec-ac65-f82d83ecfd9c" providerId="ADAL" clId="{99371BB2-0D5A-4765-B478-D74967BD195F}" dt="2021-10-10T04:23:35.688" v="2575" actId="14100"/>
        <pc:sldMkLst>
          <pc:docMk/>
          <pc:sldMk cId="4023326922" sldId="406"/>
        </pc:sldMkLst>
        <pc:spChg chg="add del mod">
          <ac:chgData name="Nathan Clouse" userId="60190519-0423-46ec-ac65-f82d83ecfd9c" providerId="ADAL" clId="{99371BB2-0D5A-4765-B478-D74967BD195F}" dt="2021-10-10T04:23:26.590" v="2571"/>
          <ac:spMkLst>
            <pc:docMk/>
            <pc:sldMk cId="4023326922" sldId="406"/>
            <ac:spMk id="3" creationId="{DDC19431-DC2C-485C-9459-EA946EC97DAD}"/>
          </ac:spMkLst>
        </pc:spChg>
        <pc:picChg chg="add del mod">
          <ac:chgData name="Nathan Clouse" userId="60190519-0423-46ec-ac65-f82d83ecfd9c" providerId="ADAL" clId="{99371BB2-0D5A-4765-B478-D74967BD195F}" dt="2021-10-10T04:23:21.929" v="2570"/>
          <ac:picMkLst>
            <pc:docMk/>
            <pc:sldMk cId="4023326922" sldId="406"/>
            <ac:picMk id="5" creationId="{E9F6C6A8-8373-49BC-B68A-80EB0B1E2351}"/>
          </ac:picMkLst>
        </pc:picChg>
        <pc:picChg chg="del">
          <ac:chgData name="Nathan Clouse" userId="60190519-0423-46ec-ac65-f82d83ecfd9c" providerId="ADAL" clId="{99371BB2-0D5A-4765-B478-D74967BD195F}" dt="2021-10-10T04:23:19.928" v="2568" actId="478"/>
          <ac:picMkLst>
            <pc:docMk/>
            <pc:sldMk cId="4023326922" sldId="406"/>
            <ac:picMk id="3074" creationId="{4A46B7D3-9824-485C-82FB-4FA86A7FB56D}"/>
          </ac:picMkLst>
        </pc:picChg>
        <pc:picChg chg="add mod">
          <ac:chgData name="Nathan Clouse" userId="60190519-0423-46ec-ac65-f82d83ecfd9c" providerId="ADAL" clId="{99371BB2-0D5A-4765-B478-D74967BD195F}" dt="2021-10-10T04:23:35.688" v="2575" actId="14100"/>
          <ac:picMkLst>
            <pc:docMk/>
            <pc:sldMk cId="4023326922" sldId="406"/>
            <ac:picMk id="4098" creationId="{7F74E28C-FB55-4C86-8A5C-FF5CA59398D0}"/>
          </ac:picMkLst>
        </pc:picChg>
      </pc:sldChg>
      <pc:sldChg chg="addSp delSp modSp add">
        <pc:chgData name="Nathan Clouse" userId="60190519-0423-46ec-ac65-f82d83ecfd9c" providerId="ADAL" clId="{99371BB2-0D5A-4765-B478-D74967BD195F}" dt="2021-10-10T04:24:09.136" v="2579"/>
        <pc:sldMkLst>
          <pc:docMk/>
          <pc:sldMk cId="4065078040" sldId="407"/>
        </pc:sldMkLst>
        <pc:spChg chg="add del mod">
          <ac:chgData name="Nathan Clouse" userId="60190519-0423-46ec-ac65-f82d83ecfd9c" providerId="ADAL" clId="{99371BB2-0D5A-4765-B478-D74967BD195F}" dt="2021-10-10T04:24:09.136" v="2579"/>
          <ac:spMkLst>
            <pc:docMk/>
            <pc:sldMk cId="4065078040" sldId="407"/>
            <ac:spMk id="3" creationId="{2E0BC4DA-FB90-4A97-AFF2-BF340B86A1F5}"/>
          </ac:spMkLst>
        </pc:spChg>
        <pc:picChg chg="del">
          <ac:chgData name="Nathan Clouse" userId="60190519-0423-46ec-ac65-f82d83ecfd9c" providerId="ADAL" clId="{99371BB2-0D5A-4765-B478-D74967BD195F}" dt="2021-10-10T04:24:07.224" v="2578" actId="478"/>
          <ac:picMkLst>
            <pc:docMk/>
            <pc:sldMk cId="4065078040" sldId="407"/>
            <ac:picMk id="4098" creationId="{7F74E28C-FB55-4C86-8A5C-FF5CA59398D0}"/>
          </ac:picMkLst>
        </pc:picChg>
        <pc:picChg chg="add mod">
          <ac:chgData name="Nathan Clouse" userId="60190519-0423-46ec-ac65-f82d83ecfd9c" providerId="ADAL" clId="{99371BB2-0D5A-4765-B478-D74967BD195F}" dt="2021-10-10T04:24:09.136" v="2579"/>
          <ac:picMkLst>
            <pc:docMk/>
            <pc:sldMk cId="4065078040" sldId="407"/>
            <ac:picMk id="5122" creationId="{3BD1A163-F798-4155-B804-0E87E720B31F}"/>
          </ac:picMkLst>
        </pc:picChg>
      </pc:sldChg>
      <pc:sldChg chg="addSp delSp modSp add">
        <pc:chgData name="Nathan Clouse" userId="60190519-0423-46ec-ac65-f82d83ecfd9c" providerId="ADAL" clId="{99371BB2-0D5A-4765-B478-D74967BD195F}" dt="2021-10-10T04:24:29.574" v="2585"/>
        <pc:sldMkLst>
          <pc:docMk/>
          <pc:sldMk cId="213771301" sldId="408"/>
        </pc:sldMkLst>
        <pc:spChg chg="add del mod">
          <ac:chgData name="Nathan Clouse" userId="60190519-0423-46ec-ac65-f82d83ecfd9c" providerId="ADAL" clId="{99371BB2-0D5A-4765-B478-D74967BD195F}" dt="2021-10-10T04:24:29.574" v="2585"/>
          <ac:spMkLst>
            <pc:docMk/>
            <pc:sldMk cId="213771301" sldId="408"/>
            <ac:spMk id="3" creationId="{72B43575-CA78-482F-A117-D5240B328E36}"/>
          </ac:spMkLst>
        </pc:spChg>
        <pc:picChg chg="del">
          <ac:chgData name="Nathan Clouse" userId="60190519-0423-46ec-ac65-f82d83ecfd9c" providerId="ADAL" clId="{99371BB2-0D5A-4765-B478-D74967BD195F}" dt="2021-10-10T04:24:20.015" v="2580" actId="478"/>
          <ac:picMkLst>
            <pc:docMk/>
            <pc:sldMk cId="213771301" sldId="408"/>
            <ac:picMk id="4098" creationId="{7F74E28C-FB55-4C86-8A5C-FF5CA59398D0}"/>
          </ac:picMkLst>
        </pc:picChg>
        <pc:picChg chg="add del mod">
          <ac:chgData name="Nathan Clouse" userId="60190519-0423-46ec-ac65-f82d83ecfd9c" providerId="ADAL" clId="{99371BB2-0D5A-4765-B478-D74967BD195F}" dt="2021-10-10T04:24:23.200" v="2582"/>
          <ac:picMkLst>
            <pc:docMk/>
            <pc:sldMk cId="213771301" sldId="408"/>
            <ac:picMk id="6146" creationId="{83222DFB-CE19-4B6A-B716-9BA93EF714E5}"/>
          </ac:picMkLst>
        </pc:picChg>
        <pc:picChg chg="add del">
          <ac:chgData name="Nathan Clouse" userId="60190519-0423-46ec-ac65-f82d83ecfd9c" providerId="ADAL" clId="{99371BB2-0D5A-4765-B478-D74967BD195F}" dt="2021-10-10T04:24:28.655" v="2584"/>
          <ac:picMkLst>
            <pc:docMk/>
            <pc:sldMk cId="213771301" sldId="408"/>
            <ac:picMk id="6148" creationId="{59EF8EF4-5372-40A2-9FEA-8DCDE326BC70}"/>
          </ac:picMkLst>
        </pc:picChg>
        <pc:picChg chg="add mod">
          <ac:chgData name="Nathan Clouse" userId="60190519-0423-46ec-ac65-f82d83ecfd9c" providerId="ADAL" clId="{99371BB2-0D5A-4765-B478-D74967BD195F}" dt="2021-10-10T04:24:29.574" v="2585"/>
          <ac:picMkLst>
            <pc:docMk/>
            <pc:sldMk cId="213771301" sldId="408"/>
            <ac:picMk id="6150" creationId="{B401A481-825C-45E5-84EF-5A976C5451A5}"/>
          </ac:picMkLst>
        </pc:picChg>
      </pc:sldChg>
      <pc:sldChg chg="modSp add mod modTransition">
        <pc:chgData name="Nathan Clouse" userId="60190519-0423-46ec-ac65-f82d83ecfd9c" providerId="ADAL" clId="{99371BB2-0D5A-4765-B478-D74967BD195F}" dt="2021-10-10T04:25:11.433" v="2592"/>
        <pc:sldMkLst>
          <pc:docMk/>
          <pc:sldMk cId="1726278540" sldId="409"/>
        </pc:sldMkLst>
        <pc:spChg chg="mod">
          <ac:chgData name="Nathan Clouse" userId="60190519-0423-46ec-ac65-f82d83ecfd9c" providerId="ADAL" clId="{99371BB2-0D5A-4765-B478-D74967BD195F}" dt="2021-10-10T04:24:55.680" v="2587" actId="6549"/>
          <ac:spMkLst>
            <pc:docMk/>
            <pc:sldMk cId="1726278540" sldId="409"/>
            <ac:spMk id="2" creationId="{87C42E92-4429-4C4D-BB5B-7158EDDD8ECB}"/>
          </ac:spMkLst>
        </pc:spChg>
        <pc:picChg chg="mod">
          <ac:chgData name="Nathan Clouse" userId="60190519-0423-46ec-ac65-f82d83ecfd9c" providerId="ADAL" clId="{99371BB2-0D5A-4765-B478-D74967BD195F}" dt="2021-10-10T04:25:08.249" v="2591" actId="1076"/>
          <ac:picMkLst>
            <pc:docMk/>
            <pc:sldMk cId="1726278540" sldId="409"/>
            <ac:picMk id="6150" creationId="{B401A481-825C-45E5-84EF-5A976C5451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2D1D0-61AC-46CD-8097-A4C942178D21}" type="datetimeFigureOut">
              <a:rPr lang="en-US" smtClean="0"/>
              <a:t>10/13/2021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84131-AC7F-447A-9557-D76C036BDE23}" type="slidenum">
              <a:rPr lang="en-US" smtClean="0"/>
              <a:t>‹#›</a:t>
            </a:fld>
            <a:endParaRPr lang="en-US"/>
          </a:p>
        </p:txBody>
      </p:sp>
    </p:spTree>
    <p:extLst>
      <p:ext uri="{BB962C8B-B14F-4D97-AF65-F5344CB8AC3E}">
        <p14:creationId xmlns:p14="http://schemas.microsoft.com/office/powerpoint/2010/main" val="2903601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https://allaboutdynamic.com/2020/07/07/runas-function-method-in-dynamics-365-finance-operations/</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21</a:t>
            </a:fld>
            <a:endParaRPr lang="en-US"/>
          </a:p>
        </p:txBody>
      </p:sp>
    </p:spTree>
    <p:extLst>
      <p:ext uri="{BB962C8B-B14F-4D97-AF65-F5344CB8AC3E}">
        <p14:creationId xmlns:p14="http://schemas.microsoft.com/office/powerpoint/2010/main" val="3148507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55</a:t>
            </a:fld>
            <a:endParaRPr lang="en-US"/>
          </a:p>
        </p:txBody>
      </p:sp>
    </p:spTree>
    <p:extLst>
      <p:ext uri="{BB962C8B-B14F-4D97-AF65-F5344CB8AC3E}">
        <p14:creationId xmlns:p14="http://schemas.microsoft.com/office/powerpoint/2010/main" val="1902870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https://jatomas.com/en/2020/05/02/dark-mode-visual-studio-x-code-editor/</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56</a:t>
            </a:fld>
            <a:endParaRPr lang="en-US"/>
          </a:p>
        </p:txBody>
      </p:sp>
    </p:spTree>
    <p:extLst>
      <p:ext uri="{BB962C8B-B14F-4D97-AF65-F5344CB8AC3E}">
        <p14:creationId xmlns:p14="http://schemas.microsoft.com/office/powerpoint/2010/main" val="3321704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https://jatomas.com/en/2020/05/02/dark-mode-visual-studio-x-code-editor/</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57</a:t>
            </a:fld>
            <a:endParaRPr lang="en-US"/>
          </a:p>
        </p:txBody>
      </p:sp>
    </p:spTree>
    <p:extLst>
      <p:ext uri="{BB962C8B-B14F-4D97-AF65-F5344CB8AC3E}">
        <p14:creationId xmlns:p14="http://schemas.microsoft.com/office/powerpoint/2010/main" val="2421591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https://jatomas.com/en/2020/05/02/dark-mode-visual-studio-x-code-editor/</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58</a:t>
            </a:fld>
            <a:endParaRPr lang="en-US"/>
          </a:p>
        </p:txBody>
      </p:sp>
    </p:spTree>
    <p:extLst>
      <p:ext uri="{BB962C8B-B14F-4D97-AF65-F5344CB8AC3E}">
        <p14:creationId xmlns:p14="http://schemas.microsoft.com/office/powerpoint/2010/main" val="64835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https://jatomas.com/en/2020/05/02/dark-mode-visual-studio-x-code-editor/</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59</a:t>
            </a:fld>
            <a:endParaRPr lang="en-US"/>
          </a:p>
        </p:txBody>
      </p:sp>
    </p:spTree>
    <p:extLst>
      <p:ext uri="{BB962C8B-B14F-4D97-AF65-F5344CB8AC3E}">
        <p14:creationId xmlns:p14="http://schemas.microsoft.com/office/powerpoint/2010/main" val="3003178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https://jatomas.com/en/2020/05/02/dark-mode-visual-studio-x-code-editor/</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60</a:t>
            </a:fld>
            <a:endParaRPr lang="en-US"/>
          </a:p>
        </p:txBody>
      </p:sp>
    </p:spTree>
    <p:extLst>
      <p:ext uri="{BB962C8B-B14F-4D97-AF65-F5344CB8AC3E}">
        <p14:creationId xmlns:p14="http://schemas.microsoft.com/office/powerpoint/2010/main" val="741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https://allaboutdynamic.com/</a:t>
            </a:r>
          </a:p>
        </p:txBody>
      </p:sp>
      <p:sp>
        <p:nvSpPr>
          <p:cNvPr id="4" name="Slide Number Placeholder 3"/>
          <p:cNvSpPr>
            <a:spLocks noGrp="1"/>
          </p:cNvSpPr>
          <p:nvPr>
            <p:ph type="sldNum" sz="quarter" idx="5"/>
          </p:nvPr>
        </p:nvSpPr>
        <p:spPr/>
        <p:txBody>
          <a:bodyPr/>
          <a:lstStyle/>
          <a:p>
            <a:fld id="{00284131-AC7F-447A-9557-D76C036BDE23}" type="slidenum">
              <a:rPr lang="en-US" smtClean="0"/>
              <a:t>22</a:t>
            </a:fld>
            <a:endParaRPr lang="en-US"/>
          </a:p>
        </p:txBody>
      </p:sp>
    </p:spTree>
    <p:extLst>
      <p:ext uri="{BB962C8B-B14F-4D97-AF65-F5344CB8AC3E}">
        <p14:creationId xmlns:p14="http://schemas.microsoft.com/office/powerpoint/2010/main" val="1147337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https://blog.simonw.se/getting-an-access-token-for-azuread-using-powershell-and-device-login-flow/</a:t>
            </a:r>
          </a:p>
        </p:txBody>
      </p:sp>
      <p:sp>
        <p:nvSpPr>
          <p:cNvPr id="4" name="Slide Number Placeholder 3"/>
          <p:cNvSpPr>
            <a:spLocks noGrp="1"/>
          </p:cNvSpPr>
          <p:nvPr>
            <p:ph type="sldNum" sz="quarter" idx="5"/>
          </p:nvPr>
        </p:nvSpPr>
        <p:spPr/>
        <p:txBody>
          <a:bodyPr/>
          <a:lstStyle/>
          <a:p>
            <a:fld id="{00284131-AC7F-447A-9557-D76C036BDE23}" type="slidenum">
              <a:rPr lang="en-US" smtClean="0"/>
              <a:t>32</a:t>
            </a:fld>
            <a:endParaRPr lang="en-US"/>
          </a:p>
        </p:txBody>
      </p:sp>
    </p:spTree>
    <p:extLst>
      <p:ext uri="{BB962C8B-B14F-4D97-AF65-F5344CB8AC3E}">
        <p14:creationId xmlns:p14="http://schemas.microsoft.com/office/powerpoint/2010/main" val="1333723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https://blog.simonw.se/getting-an-access-token-for-azuread-using-powershell-and-device-login-flow/</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33</a:t>
            </a:fld>
            <a:endParaRPr lang="en-US"/>
          </a:p>
        </p:txBody>
      </p:sp>
    </p:spTree>
    <p:extLst>
      <p:ext uri="{BB962C8B-B14F-4D97-AF65-F5344CB8AC3E}">
        <p14:creationId xmlns:p14="http://schemas.microsoft.com/office/powerpoint/2010/main" val="152386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http://www.atomicax.com/article/d365fotools-and-vs2017-manhattan-project</a:t>
            </a:r>
          </a:p>
        </p:txBody>
      </p:sp>
      <p:sp>
        <p:nvSpPr>
          <p:cNvPr id="4" name="Slide Number Placeholder 3"/>
          <p:cNvSpPr>
            <a:spLocks noGrp="1"/>
          </p:cNvSpPr>
          <p:nvPr>
            <p:ph type="sldNum" sz="quarter" idx="5"/>
          </p:nvPr>
        </p:nvSpPr>
        <p:spPr/>
        <p:txBody>
          <a:bodyPr/>
          <a:lstStyle/>
          <a:p>
            <a:fld id="{00284131-AC7F-447A-9557-D76C036BDE23}" type="slidenum">
              <a:rPr lang="en-US" smtClean="0"/>
              <a:t>46</a:t>
            </a:fld>
            <a:endParaRPr lang="en-US"/>
          </a:p>
        </p:txBody>
      </p:sp>
    </p:spTree>
    <p:extLst>
      <p:ext uri="{BB962C8B-B14F-4D97-AF65-F5344CB8AC3E}">
        <p14:creationId xmlns:p14="http://schemas.microsoft.com/office/powerpoint/2010/main" val="111593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http://www.atomicax.com/article/d365fotools-and-vs2017-manhattan-project</a:t>
            </a:r>
          </a:p>
        </p:txBody>
      </p:sp>
      <p:sp>
        <p:nvSpPr>
          <p:cNvPr id="4" name="Slide Number Placeholder 3"/>
          <p:cNvSpPr>
            <a:spLocks noGrp="1"/>
          </p:cNvSpPr>
          <p:nvPr>
            <p:ph type="sldNum" sz="quarter" idx="5"/>
          </p:nvPr>
        </p:nvSpPr>
        <p:spPr/>
        <p:txBody>
          <a:bodyPr/>
          <a:lstStyle/>
          <a:p>
            <a:fld id="{00284131-AC7F-447A-9557-D76C036BDE23}" type="slidenum">
              <a:rPr lang="en-US" smtClean="0"/>
              <a:t>47</a:t>
            </a:fld>
            <a:endParaRPr lang="en-US"/>
          </a:p>
        </p:txBody>
      </p:sp>
    </p:spTree>
    <p:extLst>
      <p:ext uri="{BB962C8B-B14F-4D97-AF65-F5344CB8AC3E}">
        <p14:creationId xmlns:p14="http://schemas.microsoft.com/office/powerpoint/2010/main" val="2892336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http://www.atomicax.com/article/d365fotools-and-vs2017-manhattan-project</a:t>
            </a:r>
          </a:p>
        </p:txBody>
      </p:sp>
      <p:sp>
        <p:nvSpPr>
          <p:cNvPr id="4" name="Slide Number Placeholder 3"/>
          <p:cNvSpPr>
            <a:spLocks noGrp="1"/>
          </p:cNvSpPr>
          <p:nvPr>
            <p:ph type="sldNum" sz="quarter" idx="5"/>
          </p:nvPr>
        </p:nvSpPr>
        <p:spPr/>
        <p:txBody>
          <a:bodyPr/>
          <a:lstStyle/>
          <a:p>
            <a:fld id="{00284131-AC7F-447A-9557-D76C036BDE23}" type="slidenum">
              <a:rPr lang="en-US" smtClean="0"/>
              <a:t>48</a:t>
            </a:fld>
            <a:endParaRPr lang="en-US"/>
          </a:p>
        </p:txBody>
      </p:sp>
    </p:spTree>
    <p:extLst>
      <p:ext uri="{BB962C8B-B14F-4D97-AF65-F5344CB8AC3E}">
        <p14:creationId xmlns:p14="http://schemas.microsoft.com/office/powerpoint/2010/main" val="4108298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53</a:t>
            </a:fld>
            <a:endParaRPr lang="en-US"/>
          </a:p>
        </p:txBody>
      </p:sp>
    </p:spTree>
    <p:extLst>
      <p:ext uri="{BB962C8B-B14F-4D97-AF65-F5344CB8AC3E}">
        <p14:creationId xmlns:p14="http://schemas.microsoft.com/office/powerpoint/2010/main" val="3527973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54</a:t>
            </a:fld>
            <a:endParaRPr lang="en-US"/>
          </a:p>
        </p:txBody>
      </p:sp>
    </p:spTree>
    <p:extLst>
      <p:ext uri="{BB962C8B-B14F-4D97-AF65-F5344CB8AC3E}">
        <p14:creationId xmlns:p14="http://schemas.microsoft.com/office/powerpoint/2010/main" val="1620659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252-4A24-477A-A8ED-DF717B2AB8D5}"/>
              </a:ext>
            </a:extLst>
          </p:cNvPr>
          <p:cNvSpPr>
            <a:spLocks noGrp="1"/>
          </p:cNvSpPr>
          <p:nvPr>
            <p:ph type="ctrTitle"/>
          </p:nvPr>
        </p:nvSpPr>
        <p:spPr>
          <a:xfrm>
            <a:off x="1520072" y="1885688"/>
            <a:ext cx="9144000" cy="2387600"/>
          </a:xfrm>
        </p:spPr>
        <p:txBody>
          <a:bodyPr anchor="b"/>
          <a:lstStyle>
            <a:lvl1pPr algn="ctr">
              <a:defRPr sz="6000" b="1">
                <a:solidFill>
                  <a:schemeClr val="bg1"/>
                </a:solidFill>
                <a:latin typeface="Poppins" panose="00000500000000000000" pitchFamily="2" charset="0"/>
                <a:cs typeface="Poppins" panose="00000500000000000000"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0588AD7A-0098-4CA3-A17E-7A88B9E4D070}"/>
              </a:ext>
            </a:extLst>
          </p:cNvPr>
          <p:cNvSpPr>
            <a:spLocks noGrp="1"/>
          </p:cNvSpPr>
          <p:nvPr>
            <p:ph type="subTitle" idx="1"/>
          </p:nvPr>
        </p:nvSpPr>
        <p:spPr>
          <a:xfrm>
            <a:off x="1520072" y="4373315"/>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descr="Text, logo&#10;&#10;Description automatically generated">
            <a:extLst>
              <a:ext uri="{FF2B5EF4-FFF2-40B4-BE49-F238E27FC236}">
                <a16:creationId xmlns:a16="http://schemas.microsoft.com/office/drawing/2014/main" id="{7AC5A463-A76B-48B4-8F44-E4234C783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3544" y="347971"/>
            <a:ext cx="5037056" cy="1161957"/>
          </a:xfrm>
          <a:prstGeom prst="rect">
            <a:avLst/>
          </a:prstGeom>
        </p:spPr>
      </p:pic>
      <p:sp>
        <p:nvSpPr>
          <p:cNvPr id="7" name="Slide Number Placeholder 6">
            <a:extLst>
              <a:ext uri="{FF2B5EF4-FFF2-40B4-BE49-F238E27FC236}">
                <a16:creationId xmlns:a16="http://schemas.microsoft.com/office/drawing/2014/main" id="{C4DCBAD7-7C66-4D6C-9BC0-19C9F04578E7}"/>
              </a:ext>
            </a:extLst>
          </p:cNvPr>
          <p:cNvSpPr>
            <a:spLocks noGrp="1"/>
          </p:cNvSpPr>
          <p:nvPr>
            <p:ph type="sldNum" sz="quarter" idx="12"/>
          </p:nvPr>
        </p:nvSpPr>
        <p:spPr/>
        <p:txBody>
          <a:bodyPr/>
          <a:lstStyle/>
          <a:p>
            <a:fld id="{9C407E9F-402D-41C4-B746-5DD0256C5C39}" type="slidenum">
              <a:rPr lang="en-US" smtClean="0"/>
              <a:pPr/>
              <a:t>‹#›</a:t>
            </a:fld>
            <a:endParaRPr lang="en-US" dirty="0"/>
          </a:p>
        </p:txBody>
      </p:sp>
    </p:spTree>
    <p:extLst>
      <p:ext uri="{BB962C8B-B14F-4D97-AF65-F5344CB8AC3E}">
        <p14:creationId xmlns:p14="http://schemas.microsoft.com/office/powerpoint/2010/main" val="4253796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7" name="Title 1">
            <a:extLst>
              <a:ext uri="{FF2B5EF4-FFF2-40B4-BE49-F238E27FC236}">
                <a16:creationId xmlns:a16="http://schemas.microsoft.com/office/drawing/2014/main" id="{A06CA5B3-ED61-413E-A51F-129314B83B66}"/>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2769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9" name="Title 1">
            <a:extLst>
              <a:ext uri="{FF2B5EF4-FFF2-40B4-BE49-F238E27FC236}">
                <a16:creationId xmlns:a16="http://schemas.microsoft.com/office/drawing/2014/main" id="{AE5C7149-2B59-43C7-BD46-DF5926206260}"/>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76772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218615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421399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A357DD-178D-4A8F-9414-DACC702E9B1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2348C62F-DA34-4D35-B705-D3FED25B38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228B71B8-FBF0-4E2D-A385-3A7C95897EFA}"/>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8178079-8D44-4E3C-BB2C-9E301B9FBA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01E896C-FF2F-4039-A07C-8F078C355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DC949CCF-4CCB-4225-8A9A-17796B3F2F88}"/>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BE56B361-11D8-4905-AEC7-74C6378D02C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219E7A5B-EE9E-4864-8F9F-3F001C9F285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175956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51809A-5F5D-439D-A4B8-8D718EAE7B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9D01BCEF-54EB-4C7C-BDD5-EF31432EA5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628C016A-35BE-49EA-9A2F-9D594A573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67A987-EDB1-4368-BD55-5CF61D182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73FC1C-D836-4D85-83F4-8397146A3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ADD2C82-674F-4B16-B28F-47E0BE9360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CE27C55C-C689-4AD3-AE66-CF51365DDA55}"/>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4836203-3DB4-4173-8B83-5CBCBB75AC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65006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C7AF54-A7D1-4BFA-902B-36720896AC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80EA7AA4-8FD9-4B9E-ABFF-9C0856F389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
        <p:nvSpPr>
          <p:cNvPr id="11" name="Title 10">
            <a:extLst>
              <a:ext uri="{FF2B5EF4-FFF2-40B4-BE49-F238E27FC236}">
                <a16:creationId xmlns:a16="http://schemas.microsoft.com/office/drawing/2014/main" id="{C86BF9BF-948B-4299-BE04-5035A1CC72B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166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8365AA-77CC-446A-970F-5484D1B4BE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DDABA3FC-2E85-4CAD-8376-FD0304F544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
        <p:nvSpPr>
          <p:cNvPr id="2" name="Title 1">
            <a:extLst>
              <a:ext uri="{FF2B5EF4-FFF2-40B4-BE49-F238E27FC236}">
                <a16:creationId xmlns:a16="http://schemas.microsoft.com/office/drawing/2014/main" id="{B65616E2-50D0-49CD-BAAB-5692171D0C6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50215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410BC-02F6-426C-8327-AFC05CAE61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0E41019B-8280-48F2-9557-DEDEF387D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A1520169-79E9-4A7B-A1B4-53D45C41BDC0}"/>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4CEABEE0-E57C-4447-85D9-4BCC1C1258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FFFEB086-C251-45D5-BE50-0B84731853A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5CFDE75E-BC7E-42FF-ADA7-6DD6059A7DE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7" name="Picture 6">
            <a:extLst>
              <a:ext uri="{FF2B5EF4-FFF2-40B4-BE49-F238E27FC236}">
                <a16:creationId xmlns:a16="http://schemas.microsoft.com/office/drawing/2014/main" id="{C15A6FF9-68C3-4D5F-A0FB-C28DC70850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55200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5BFB-E12A-421E-81EA-49749249BB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67A9F9A3-F48C-4A8A-A38A-DDAA3AE7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2250626-C7C3-4823-986F-FB484203FF5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06FE966-6C23-447E-A7FB-52462CDDE9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890D9B-C140-41B3-972B-5C8EBB9D8B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5955072-B915-4227-AE1B-F7526299120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69A6A667-7DCB-4C7F-AF72-10D4D848A63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3650329-C577-4886-BAB4-4EED6496B1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132360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95F90C7-B209-475D-B6E7-5A65A294B2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2" name="Picture 11" descr="Text, logo&#10;&#10;Description automatically generated">
            <a:extLst>
              <a:ext uri="{FF2B5EF4-FFF2-40B4-BE49-F238E27FC236}">
                <a16:creationId xmlns:a16="http://schemas.microsoft.com/office/drawing/2014/main" id="{9C4588AD-91EF-4D5A-8D99-4B8CF7C269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F2B135F4-CED2-4C45-9A4D-8DAAE0A11EA1}"/>
              </a:ext>
            </a:extLst>
          </p:cNvPr>
          <p:cNvSpPr>
            <a:spLocks noGrp="1"/>
          </p:cNvSpPr>
          <p:nvPr>
            <p:ph type="title" hasCustomPrompt="1"/>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9F48F72-F09A-460B-8240-171984041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C1481-E7D5-4E11-9007-F028C50844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C7EF08-B750-41F6-920D-379E4C10B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027ED-1C76-4874-9B36-B89343D715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EB0681F-3E10-4F30-A658-3EDCA696145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9" name="Slide Number Placeholder 8">
            <a:extLst>
              <a:ext uri="{FF2B5EF4-FFF2-40B4-BE49-F238E27FC236}">
                <a16:creationId xmlns:a16="http://schemas.microsoft.com/office/drawing/2014/main" id="{A518B4BC-59B7-44FA-870B-1C10827EE70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10" name="Picture 9">
            <a:extLst>
              <a:ext uri="{FF2B5EF4-FFF2-40B4-BE49-F238E27FC236}">
                <a16:creationId xmlns:a16="http://schemas.microsoft.com/office/drawing/2014/main" id="{2F6A71A9-EC6C-423D-BC71-706D9C78EC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99253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7188CB-982D-4076-80B0-71B35FD2B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2A0C6D7B-D7C4-41D0-93F2-A8399BC4F4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7" name="Picture 6">
            <a:extLst>
              <a:ext uri="{FF2B5EF4-FFF2-40B4-BE49-F238E27FC236}">
                <a16:creationId xmlns:a16="http://schemas.microsoft.com/office/drawing/2014/main" id="{A33DDD76-0D7F-4C6B-B6BF-B70CF6624D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89376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ADB9B4-6194-482E-A791-D9BC042852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8" name="Picture 7" descr="Text, logo&#10;&#10;Description automatically generated">
            <a:extLst>
              <a:ext uri="{FF2B5EF4-FFF2-40B4-BE49-F238E27FC236}">
                <a16:creationId xmlns:a16="http://schemas.microsoft.com/office/drawing/2014/main" id="{09572107-055E-4097-B9D4-0AA9BD67D2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6" name="Picture 5">
            <a:extLst>
              <a:ext uri="{FF2B5EF4-FFF2-40B4-BE49-F238E27FC236}">
                <a16:creationId xmlns:a16="http://schemas.microsoft.com/office/drawing/2014/main" id="{B32FADC0-1C49-4764-9428-01EB3FD2104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79175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D3B34-DEEA-4B8C-ABEF-215829BAEF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6" name="Picture 5" descr="Text, logo&#10;&#10;Description automatically generated">
            <a:extLst>
              <a:ext uri="{FF2B5EF4-FFF2-40B4-BE49-F238E27FC236}">
                <a16:creationId xmlns:a16="http://schemas.microsoft.com/office/drawing/2014/main" id="{1ACAE487-42CD-44B4-A3AB-61F2CD5545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3" name="Footer Placeholder 2">
            <a:extLst>
              <a:ext uri="{FF2B5EF4-FFF2-40B4-BE49-F238E27FC236}">
                <a16:creationId xmlns:a16="http://schemas.microsoft.com/office/drawing/2014/main" id="{30296E1A-C89A-4EB3-8078-66282B583A46}"/>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389248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F6DDE3-C76D-4A80-9FE6-AA3E61231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45A8BA8-5E38-4648-A6BD-04D32B467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DB44EC45-6711-4846-93E8-4492FF44FA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11" name="Slide Number Placeholder 10">
            <a:extLst>
              <a:ext uri="{FF2B5EF4-FFF2-40B4-BE49-F238E27FC236}">
                <a16:creationId xmlns:a16="http://schemas.microsoft.com/office/drawing/2014/main" id="{769D19E8-389E-412B-A288-1BF4BDFAF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9C407E9F-402D-41C4-B746-5DD0256C5C39}" type="slidenum">
              <a:rPr lang="en-US" smtClean="0"/>
              <a:pPr/>
              <a:t>‹#›</a:t>
            </a:fld>
            <a:endParaRPr lang="en-US" dirty="0"/>
          </a:p>
        </p:txBody>
      </p:sp>
      <p:sp>
        <p:nvSpPr>
          <p:cNvPr id="6" name="Footer Placeholder 4">
            <a:extLst>
              <a:ext uri="{FF2B5EF4-FFF2-40B4-BE49-F238E27FC236}">
                <a16:creationId xmlns:a16="http://schemas.microsoft.com/office/drawing/2014/main" id="{FC5AE9AD-5171-47E6-933D-1170422A582B}"/>
              </a:ext>
            </a:extLst>
          </p:cNvPr>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 2021 Dynamic Communities</a:t>
            </a:r>
          </a:p>
        </p:txBody>
      </p:sp>
    </p:spTree>
    <p:extLst>
      <p:ext uri="{BB962C8B-B14F-4D97-AF65-F5344CB8AC3E}">
        <p14:creationId xmlns:p14="http://schemas.microsoft.com/office/powerpoint/2010/main" val="247098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9" r:id="rId8"/>
    <p:sldLayoutId id="2147483655" r:id="rId9"/>
    <p:sldLayoutId id="2147483660" r:id="rId10"/>
    <p:sldLayoutId id="2147483661" r:id="rId11"/>
    <p:sldLayoutId id="2147483662" r:id="rId12"/>
    <p:sldLayoutId id="2147483663" r:id="rId13"/>
    <p:sldLayoutId id="2147483656" r:id="rId14"/>
    <p:sldLayoutId id="2147483657" r:id="rId15"/>
  </p:sldLayoutIdLst>
  <p:txStyles>
    <p:titleStyle>
      <a:lvl1pPr algn="l" defTabSz="914400" rtl="0" eaLnBrk="1" latinLnBrk="0" hangingPunct="1">
        <a:lnSpc>
          <a:spcPct val="90000"/>
        </a:lnSpc>
        <a:spcBef>
          <a:spcPct val="0"/>
        </a:spcBef>
        <a:buNone/>
        <a:defRPr sz="4400" b="1" kern="1200">
          <a:solidFill>
            <a:srgbClr val="232832"/>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NathanClouseAX/CommunityPresentations/tree/master/202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atomicax.com/" TargetMode="External"/><Relationship Id="rId2" Type="http://schemas.openxmlformats.org/officeDocument/2006/relationships/hyperlink" Target="mailto:nclouse@envistacorp.com" TargetMode="Externa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s://docs.microsoft.com/en-us/dynamics365/fin-ops-core/dev-itpro/dev-ref/xpp-business-run-time-functions" TargetMode="External"/><Relationship Id="rId2" Type="http://schemas.openxmlformats.org/officeDocument/2006/relationships/hyperlink" Target="http://www.atomicax.com/article/d365fotools-and-vs2017-manhattan-project" TargetMode="External"/><Relationship Id="rId1" Type="http://schemas.openxmlformats.org/officeDocument/2006/relationships/slideLayout" Target="../slideLayouts/slideLayout2.xml"/><Relationship Id="rId5" Type="http://schemas.openxmlformats.org/officeDocument/2006/relationships/hyperlink" Target="https://jatomas.com/en/2020/05/02/dark-mode-visual-studio-x-code-editor/" TargetMode="External"/><Relationship Id="rId4" Type="http://schemas.openxmlformats.org/officeDocument/2006/relationships/hyperlink" Target="https://docs.microsoft.com/en-us/dynamics365/fin-ops-core/dev-itpro/dev-ref/xpp-string-run-time-function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132D-C6AF-4868-86BB-AFD11D730A41}"/>
              </a:ext>
            </a:extLst>
          </p:cNvPr>
          <p:cNvSpPr>
            <a:spLocks noGrp="1"/>
          </p:cNvSpPr>
          <p:nvPr>
            <p:ph type="ctrTitle"/>
          </p:nvPr>
        </p:nvSpPr>
        <p:spPr/>
        <p:txBody>
          <a:bodyPr>
            <a:normAutofit fontScale="90000"/>
          </a:bodyPr>
          <a:lstStyle/>
          <a:p>
            <a:r>
              <a:rPr lang="en-US" dirty="0"/>
              <a:t>X++ Development Tips and Tricks plus D365FO.Tools!</a:t>
            </a:r>
          </a:p>
        </p:txBody>
      </p:sp>
      <p:sp>
        <p:nvSpPr>
          <p:cNvPr id="3" name="Subtitle 2">
            <a:extLst>
              <a:ext uri="{FF2B5EF4-FFF2-40B4-BE49-F238E27FC236}">
                <a16:creationId xmlns:a16="http://schemas.microsoft.com/office/drawing/2014/main" id="{CBB849F4-389E-49C1-8FCC-78160B4DE3E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77310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3436-CC48-4387-BA88-ACBF938DA386}"/>
              </a:ext>
            </a:extLst>
          </p:cNvPr>
          <p:cNvSpPr>
            <a:spLocks noGrp="1"/>
          </p:cNvSpPr>
          <p:nvPr>
            <p:ph type="title"/>
          </p:nvPr>
        </p:nvSpPr>
        <p:spPr/>
        <p:txBody>
          <a:bodyPr/>
          <a:lstStyle/>
          <a:p>
            <a:r>
              <a:rPr lang="en-US" dirty="0"/>
              <a:t>Go To (Main Thing)</a:t>
            </a:r>
          </a:p>
        </p:txBody>
      </p:sp>
      <p:sp>
        <p:nvSpPr>
          <p:cNvPr id="3" name="Content Placeholder 2">
            <a:extLst>
              <a:ext uri="{FF2B5EF4-FFF2-40B4-BE49-F238E27FC236}">
                <a16:creationId xmlns:a16="http://schemas.microsoft.com/office/drawing/2014/main" id="{413207F4-F64C-46F8-8235-6112539ACF03}"/>
              </a:ext>
            </a:extLst>
          </p:cNvPr>
          <p:cNvSpPr>
            <a:spLocks noGrp="1"/>
          </p:cNvSpPr>
          <p:nvPr>
            <p:ph sz="half" idx="1"/>
          </p:nvPr>
        </p:nvSpPr>
        <p:spPr/>
        <p:txBody>
          <a:bodyPr/>
          <a:lstStyle/>
          <a:p>
            <a:r>
              <a:rPr lang="en-US" dirty="0"/>
              <a:t>Hit F9 in design view to go to the main thing for the item selected</a:t>
            </a:r>
          </a:p>
          <a:p>
            <a:r>
              <a:rPr lang="en-US" dirty="0"/>
              <a:t>F9 on a table extension will take you to the base table</a:t>
            </a:r>
          </a:p>
          <a:p>
            <a:r>
              <a:rPr lang="en-US" dirty="0"/>
              <a:t>F9 on a field will take you to the EDT</a:t>
            </a:r>
          </a:p>
          <a:p>
            <a:r>
              <a:rPr lang="en-US" dirty="0"/>
              <a:t>F9 on a field with a relationship will take you to the related table</a:t>
            </a:r>
          </a:p>
        </p:txBody>
      </p:sp>
      <p:sp>
        <p:nvSpPr>
          <p:cNvPr id="4" name="Content Placeholder 3">
            <a:extLst>
              <a:ext uri="{FF2B5EF4-FFF2-40B4-BE49-F238E27FC236}">
                <a16:creationId xmlns:a16="http://schemas.microsoft.com/office/drawing/2014/main" id="{F1F6B2B4-551F-4A03-BA18-3768E53296A1}"/>
              </a:ext>
            </a:extLst>
          </p:cNvPr>
          <p:cNvSpPr>
            <a:spLocks noGrp="1"/>
          </p:cNvSpPr>
          <p:nvPr>
            <p:ph sz="half" idx="2"/>
          </p:nvPr>
        </p:nvSpPr>
        <p:spPr/>
        <p:txBody>
          <a:bodyPr/>
          <a:lstStyle/>
          <a:p>
            <a:r>
              <a:rPr lang="en-US" dirty="0"/>
              <a:t>F9 on a field in a data entity will open the table/entity for that field</a:t>
            </a:r>
          </a:p>
          <a:p>
            <a:r>
              <a:rPr lang="en-US" dirty="0"/>
              <a:t>F9 on COC Extension Class will take you to the main class</a:t>
            </a:r>
          </a:p>
        </p:txBody>
      </p:sp>
    </p:spTree>
    <p:extLst>
      <p:ext uri="{BB962C8B-B14F-4D97-AF65-F5344CB8AC3E}">
        <p14:creationId xmlns:p14="http://schemas.microsoft.com/office/powerpoint/2010/main" val="3603295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2554-3847-43A5-80F0-A4516E5D6683}"/>
              </a:ext>
            </a:extLst>
          </p:cNvPr>
          <p:cNvSpPr>
            <a:spLocks noGrp="1"/>
          </p:cNvSpPr>
          <p:nvPr>
            <p:ph type="title"/>
          </p:nvPr>
        </p:nvSpPr>
        <p:spPr/>
        <p:txBody>
          <a:bodyPr/>
          <a:lstStyle/>
          <a:p>
            <a:r>
              <a:rPr lang="en-US" dirty="0"/>
              <a:t>Copy Event Handlers - Methods</a:t>
            </a:r>
          </a:p>
        </p:txBody>
      </p:sp>
      <p:sp>
        <p:nvSpPr>
          <p:cNvPr id="3" name="Content Placeholder 2">
            <a:extLst>
              <a:ext uri="{FF2B5EF4-FFF2-40B4-BE49-F238E27FC236}">
                <a16:creationId xmlns:a16="http://schemas.microsoft.com/office/drawing/2014/main" id="{6BF8BF02-1EE4-4E00-BE48-539E0EAADD4D}"/>
              </a:ext>
            </a:extLst>
          </p:cNvPr>
          <p:cNvSpPr>
            <a:spLocks noGrp="1"/>
          </p:cNvSpPr>
          <p:nvPr>
            <p:ph sz="half" idx="1"/>
          </p:nvPr>
        </p:nvSpPr>
        <p:spPr/>
        <p:txBody>
          <a:bodyPr/>
          <a:lstStyle/>
          <a:p>
            <a:r>
              <a:rPr lang="en-US" dirty="0"/>
              <a:t>In design view, expand methods, right click, copy event handler</a:t>
            </a:r>
          </a:p>
        </p:txBody>
      </p:sp>
      <p:pic>
        <p:nvPicPr>
          <p:cNvPr id="6" name="Content Placeholder 5">
            <a:extLst>
              <a:ext uri="{FF2B5EF4-FFF2-40B4-BE49-F238E27FC236}">
                <a16:creationId xmlns:a16="http://schemas.microsoft.com/office/drawing/2014/main" id="{2B2DD7AC-C12C-4771-AF6A-09E4AAF086F6}"/>
              </a:ext>
            </a:extLst>
          </p:cNvPr>
          <p:cNvPicPr>
            <a:picLocks noGrp="1" noChangeAspect="1"/>
          </p:cNvPicPr>
          <p:nvPr>
            <p:ph sz="half" idx="2"/>
          </p:nvPr>
        </p:nvPicPr>
        <p:blipFill>
          <a:blip r:embed="rId2"/>
          <a:stretch>
            <a:fillRect/>
          </a:stretch>
        </p:blipFill>
        <p:spPr>
          <a:xfrm>
            <a:off x="6172200" y="2158542"/>
            <a:ext cx="5181600" cy="3685504"/>
          </a:xfrm>
        </p:spPr>
      </p:pic>
    </p:spTree>
    <p:extLst>
      <p:ext uri="{BB962C8B-B14F-4D97-AF65-F5344CB8AC3E}">
        <p14:creationId xmlns:p14="http://schemas.microsoft.com/office/powerpoint/2010/main" val="76703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7F83-1EFF-46E0-92CE-E8C1BD0B2F06}"/>
              </a:ext>
            </a:extLst>
          </p:cNvPr>
          <p:cNvSpPr>
            <a:spLocks noGrp="1"/>
          </p:cNvSpPr>
          <p:nvPr>
            <p:ph type="title"/>
          </p:nvPr>
        </p:nvSpPr>
        <p:spPr/>
        <p:txBody>
          <a:bodyPr/>
          <a:lstStyle/>
          <a:p>
            <a:r>
              <a:rPr lang="en-US" dirty="0"/>
              <a:t>Copy Event Handler - Events</a:t>
            </a:r>
          </a:p>
        </p:txBody>
      </p:sp>
      <p:sp>
        <p:nvSpPr>
          <p:cNvPr id="3" name="Content Placeholder 2">
            <a:extLst>
              <a:ext uri="{FF2B5EF4-FFF2-40B4-BE49-F238E27FC236}">
                <a16:creationId xmlns:a16="http://schemas.microsoft.com/office/drawing/2014/main" id="{AD9BE11A-E071-424A-913C-C299ADD36431}"/>
              </a:ext>
            </a:extLst>
          </p:cNvPr>
          <p:cNvSpPr>
            <a:spLocks noGrp="1"/>
          </p:cNvSpPr>
          <p:nvPr>
            <p:ph sz="half" idx="1"/>
          </p:nvPr>
        </p:nvSpPr>
        <p:spPr/>
        <p:txBody>
          <a:bodyPr/>
          <a:lstStyle/>
          <a:p>
            <a:r>
              <a:rPr lang="en-US" dirty="0"/>
              <a:t>In design view, expand events, right click, copy event handler</a:t>
            </a:r>
          </a:p>
          <a:p>
            <a:endParaRPr lang="en-US" dirty="0"/>
          </a:p>
        </p:txBody>
      </p:sp>
      <p:pic>
        <p:nvPicPr>
          <p:cNvPr id="6" name="Content Placeholder 5">
            <a:extLst>
              <a:ext uri="{FF2B5EF4-FFF2-40B4-BE49-F238E27FC236}">
                <a16:creationId xmlns:a16="http://schemas.microsoft.com/office/drawing/2014/main" id="{4D532BDF-6FB6-4583-9640-1D3449EF69D6}"/>
              </a:ext>
            </a:extLst>
          </p:cNvPr>
          <p:cNvPicPr>
            <a:picLocks noGrp="1" noChangeAspect="1"/>
          </p:cNvPicPr>
          <p:nvPr>
            <p:ph sz="half" idx="2"/>
          </p:nvPr>
        </p:nvPicPr>
        <p:blipFill>
          <a:blip r:embed="rId2"/>
          <a:stretch>
            <a:fillRect/>
          </a:stretch>
        </p:blipFill>
        <p:spPr>
          <a:xfrm>
            <a:off x="6872524" y="2367960"/>
            <a:ext cx="3780952" cy="3266667"/>
          </a:xfrm>
        </p:spPr>
      </p:pic>
    </p:spTree>
    <p:extLst>
      <p:ext uri="{BB962C8B-B14F-4D97-AF65-F5344CB8AC3E}">
        <p14:creationId xmlns:p14="http://schemas.microsoft.com/office/powerpoint/2010/main" val="3143540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7346-D0FD-4A22-8BDB-65C58B7AE9C8}"/>
              </a:ext>
            </a:extLst>
          </p:cNvPr>
          <p:cNvSpPr>
            <a:spLocks noGrp="1"/>
          </p:cNvSpPr>
          <p:nvPr>
            <p:ph type="title"/>
          </p:nvPr>
        </p:nvSpPr>
        <p:spPr/>
        <p:txBody>
          <a:bodyPr/>
          <a:lstStyle/>
          <a:p>
            <a:r>
              <a:rPr lang="en-US" dirty="0"/>
              <a:t>Paste Special</a:t>
            </a:r>
          </a:p>
        </p:txBody>
      </p:sp>
      <p:sp>
        <p:nvSpPr>
          <p:cNvPr id="3" name="Content Placeholder 2">
            <a:extLst>
              <a:ext uri="{FF2B5EF4-FFF2-40B4-BE49-F238E27FC236}">
                <a16:creationId xmlns:a16="http://schemas.microsoft.com/office/drawing/2014/main" id="{490C4986-3B75-4C4E-A629-D9764EE7178A}"/>
              </a:ext>
            </a:extLst>
          </p:cNvPr>
          <p:cNvSpPr>
            <a:spLocks noGrp="1"/>
          </p:cNvSpPr>
          <p:nvPr>
            <p:ph sz="half" idx="1"/>
          </p:nvPr>
        </p:nvSpPr>
        <p:spPr/>
        <p:txBody>
          <a:bodyPr/>
          <a:lstStyle/>
          <a:p>
            <a:r>
              <a:rPr lang="en-US" dirty="0"/>
              <a:t>Edit &gt; Paste Special</a:t>
            </a:r>
          </a:p>
          <a:p>
            <a:r>
              <a:rPr lang="en-US" dirty="0"/>
              <a:t>XML as Class</a:t>
            </a:r>
          </a:p>
          <a:p>
            <a:r>
              <a:rPr lang="en-US" dirty="0"/>
              <a:t>JSON as Class</a:t>
            </a:r>
          </a:p>
          <a:p>
            <a:endParaRPr lang="en-US" dirty="0"/>
          </a:p>
        </p:txBody>
      </p:sp>
      <p:pic>
        <p:nvPicPr>
          <p:cNvPr id="6" name="Content Placeholder 5">
            <a:extLst>
              <a:ext uri="{FF2B5EF4-FFF2-40B4-BE49-F238E27FC236}">
                <a16:creationId xmlns:a16="http://schemas.microsoft.com/office/drawing/2014/main" id="{91DC18C2-C8D2-4799-BAC1-6991169A2BD1}"/>
              </a:ext>
            </a:extLst>
          </p:cNvPr>
          <p:cNvPicPr>
            <a:picLocks noGrp="1" noChangeAspect="1"/>
          </p:cNvPicPr>
          <p:nvPr>
            <p:ph sz="half" idx="2"/>
          </p:nvPr>
        </p:nvPicPr>
        <p:blipFill>
          <a:blip r:embed="rId2"/>
          <a:stretch>
            <a:fillRect/>
          </a:stretch>
        </p:blipFill>
        <p:spPr>
          <a:xfrm>
            <a:off x="6172200" y="2039879"/>
            <a:ext cx="5181600" cy="3922830"/>
          </a:xfrm>
        </p:spPr>
      </p:pic>
    </p:spTree>
    <p:extLst>
      <p:ext uri="{BB962C8B-B14F-4D97-AF65-F5344CB8AC3E}">
        <p14:creationId xmlns:p14="http://schemas.microsoft.com/office/powerpoint/2010/main" val="365323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7346-D0FD-4A22-8BDB-65C58B7AE9C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0C4986-3B75-4C4E-A629-D9764EE7178A}"/>
              </a:ext>
            </a:extLst>
          </p:cNvPr>
          <p:cNvSpPr>
            <a:spLocks noGrp="1"/>
          </p:cNvSpPr>
          <p:nvPr>
            <p:ph sz="half" idx="1"/>
          </p:nvPr>
        </p:nvSpPr>
        <p:spPr/>
        <p:txBody>
          <a:bodyPr/>
          <a:lstStyle/>
          <a:p>
            <a:pPr marL="0" indent="0">
              <a:buNone/>
            </a:pPr>
            <a:endParaRPr lang="en-US" dirty="0"/>
          </a:p>
        </p:txBody>
      </p:sp>
      <p:pic>
        <p:nvPicPr>
          <p:cNvPr id="6" name="Content Placeholder 5">
            <a:extLst>
              <a:ext uri="{FF2B5EF4-FFF2-40B4-BE49-F238E27FC236}">
                <a16:creationId xmlns:a16="http://schemas.microsoft.com/office/drawing/2014/main" id="{91DC18C2-C8D2-4799-BAC1-6991169A2BD1}"/>
              </a:ext>
            </a:extLst>
          </p:cNvPr>
          <p:cNvPicPr>
            <a:picLocks noGrp="1" noChangeAspect="1"/>
          </p:cNvPicPr>
          <p:nvPr>
            <p:ph sz="half" idx="2"/>
          </p:nvPr>
        </p:nvPicPr>
        <p:blipFill>
          <a:blip r:embed="rId2"/>
          <a:stretch>
            <a:fillRect/>
          </a:stretch>
        </p:blipFill>
        <p:spPr>
          <a:xfrm>
            <a:off x="2125807" y="280919"/>
            <a:ext cx="7787986" cy="5896044"/>
          </a:xfrm>
        </p:spPr>
      </p:pic>
      <p:sp>
        <p:nvSpPr>
          <p:cNvPr id="4" name="Arrow: Left 3">
            <a:extLst>
              <a:ext uri="{FF2B5EF4-FFF2-40B4-BE49-F238E27FC236}">
                <a16:creationId xmlns:a16="http://schemas.microsoft.com/office/drawing/2014/main" id="{952C4CE0-468B-4AEE-8A97-BB76EE78093C}"/>
              </a:ext>
            </a:extLst>
          </p:cNvPr>
          <p:cNvSpPr/>
          <p:nvPr/>
        </p:nvSpPr>
        <p:spPr>
          <a:xfrm>
            <a:off x="7273636" y="3179618"/>
            <a:ext cx="955964" cy="3221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73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7346-D0FD-4A22-8BDB-65C58B7AE9C8}"/>
              </a:ext>
            </a:extLst>
          </p:cNvPr>
          <p:cNvSpPr>
            <a:spLocks noGrp="1"/>
          </p:cNvSpPr>
          <p:nvPr>
            <p:ph type="title"/>
          </p:nvPr>
        </p:nvSpPr>
        <p:spPr/>
        <p:txBody>
          <a:bodyPr/>
          <a:lstStyle/>
          <a:p>
            <a:r>
              <a:rPr lang="en-US" dirty="0"/>
              <a:t>Paste Special</a:t>
            </a:r>
          </a:p>
        </p:txBody>
      </p:sp>
      <p:sp>
        <p:nvSpPr>
          <p:cNvPr id="3" name="Content Placeholder 2">
            <a:extLst>
              <a:ext uri="{FF2B5EF4-FFF2-40B4-BE49-F238E27FC236}">
                <a16:creationId xmlns:a16="http://schemas.microsoft.com/office/drawing/2014/main" id="{490C4986-3B75-4C4E-A629-D9764EE7178A}"/>
              </a:ext>
            </a:extLst>
          </p:cNvPr>
          <p:cNvSpPr>
            <a:spLocks noGrp="1"/>
          </p:cNvSpPr>
          <p:nvPr>
            <p:ph sz="half" idx="1"/>
          </p:nvPr>
        </p:nvSpPr>
        <p:spPr/>
        <p:txBody>
          <a:bodyPr>
            <a:normAutofit fontScale="62500" lnSpcReduction="20000"/>
          </a:bodyPr>
          <a:lstStyle/>
          <a:p>
            <a:pPr marL="0" indent="0">
              <a:buNone/>
            </a:pPr>
            <a:r>
              <a:rPr lang="en-US" dirty="0"/>
              <a:t>{"menu": {</a:t>
            </a:r>
          </a:p>
          <a:p>
            <a:pPr marL="0" indent="0">
              <a:buNone/>
            </a:pPr>
            <a:r>
              <a:rPr lang="en-US" dirty="0"/>
              <a:t>  "id": "file",</a:t>
            </a:r>
          </a:p>
          <a:p>
            <a:pPr marL="0" indent="0">
              <a:buNone/>
            </a:pPr>
            <a:r>
              <a:rPr lang="en-US" dirty="0"/>
              <a:t>  "value": "File",</a:t>
            </a:r>
          </a:p>
          <a:p>
            <a:pPr marL="0" indent="0">
              <a:buNone/>
            </a:pPr>
            <a:r>
              <a:rPr lang="en-US" dirty="0"/>
              <a:t>  "popup": {</a:t>
            </a:r>
          </a:p>
          <a:p>
            <a:pPr marL="0" indent="0">
              <a:buNone/>
            </a:pPr>
            <a:r>
              <a:rPr lang="en-US" dirty="0"/>
              <a:t>    "</a:t>
            </a:r>
            <a:r>
              <a:rPr lang="en-US" dirty="0" err="1"/>
              <a:t>menuitem</a:t>
            </a:r>
            <a:r>
              <a:rPr lang="en-US" dirty="0"/>
              <a:t>": [</a:t>
            </a:r>
          </a:p>
          <a:p>
            <a:pPr marL="0" indent="0">
              <a:buNone/>
            </a:pPr>
            <a:r>
              <a:rPr lang="en-US" dirty="0"/>
              <a:t>      {"value": "New", "onclick": "</a:t>
            </a:r>
            <a:r>
              <a:rPr lang="en-US" dirty="0" err="1"/>
              <a:t>CreateNewDoc</a:t>
            </a:r>
            <a:r>
              <a:rPr lang="en-US" dirty="0"/>
              <a:t>()"},</a:t>
            </a:r>
          </a:p>
          <a:p>
            <a:pPr marL="0" indent="0">
              <a:buNone/>
            </a:pPr>
            <a:r>
              <a:rPr lang="en-US" dirty="0"/>
              <a:t>      {"value": "Open", "onclick": "OpenDoc()"},</a:t>
            </a:r>
          </a:p>
          <a:p>
            <a:pPr marL="0" indent="0">
              <a:buNone/>
            </a:pPr>
            <a:r>
              <a:rPr lang="en-US" dirty="0"/>
              <a:t>      {"value": "Close", "onclick": "</a:t>
            </a:r>
            <a:r>
              <a:rPr lang="en-US" dirty="0" err="1"/>
              <a:t>CloseDoc</a:t>
            </a:r>
            <a:r>
              <a:rPr lang="en-US" dirty="0"/>
              <a:t>()"}</a:t>
            </a:r>
          </a:p>
          <a:p>
            <a:pPr marL="0" indent="0">
              <a:buNone/>
            </a:pPr>
            <a:r>
              <a:rPr lang="en-US" dirty="0"/>
              <a:t>    ]</a:t>
            </a:r>
          </a:p>
          <a:p>
            <a:pPr marL="0" indent="0">
              <a:buNone/>
            </a:pPr>
            <a:r>
              <a:rPr lang="en-US" dirty="0"/>
              <a:t>  }</a:t>
            </a:r>
          </a:p>
          <a:p>
            <a:pPr marL="0" indent="0">
              <a:buNone/>
            </a:pPr>
            <a:r>
              <a:rPr lang="en-US" dirty="0"/>
              <a:t>}}</a:t>
            </a:r>
          </a:p>
        </p:txBody>
      </p:sp>
      <p:sp>
        <p:nvSpPr>
          <p:cNvPr id="4" name="Content Placeholder 3">
            <a:extLst>
              <a:ext uri="{FF2B5EF4-FFF2-40B4-BE49-F238E27FC236}">
                <a16:creationId xmlns:a16="http://schemas.microsoft.com/office/drawing/2014/main" id="{C6E89C47-E579-404B-9E6C-111477E44A3C}"/>
              </a:ext>
            </a:extLst>
          </p:cNvPr>
          <p:cNvSpPr>
            <a:spLocks noGrp="1"/>
          </p:cNvSpPr>
          <p:nvPr>
            <p:ph sz="half" idx="2"/>
          </p:nvPr>
        </p:nvSpPr>
        <p:spPr/>
        <p:txBody>
          <a:bodyPr>
            <a:normAutofit fontScale="62500" lnSpcReduction="20000"/>
          </a:bodyPr>
          <a:lstStyle/>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class</a:t>
            </a:r>
            <a:r>
              <a:rPr lang="en-US" sz="1800" dirty="0">
                <a:solidFill>
                  <a:srgbClr val="000000"/>
                </a:solidFill>
                <a:latin typeface="Consolas" panose="020B0609020204030204" pitchFamily="49" charset="0"/>
              </a:rPr>
              <a:t> </a:t>
            </a:r>
            <a:r>
              <a:rPr lang="en-US" sz="1800" dirty="0">
                <a:solidFill>
                  <a:srgbClr val="2B91AF"/>
                </a:solidFill>
                <a:latin typeface="Consolas" panose="020B0609020204030204" pitchFamily="49" charset="0"/>
              </a:rPr>
              <a:t>Menu</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id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value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Popup </a:t>
            </a:r>
            <a:r>
              <a:rPr lang="en-US" sz="1800" dirty="0" err="1">
                <a:solidFill>
                  <a:srgbClr val="000000"/>
                </a:solidFill>
                <a:latin typeface="Consolas" panose="020B0609020204030204" pitchFamily="49" charset="0"/>
              </a:rPr>
              <a:t>popup</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class</a:t>
            </a:r>
            <a:r>
              <a:rPr lang="en-US" sz="1800" dirty="0">
                <a:solidFill>
                  <a:srgbClr val="000000"/>
                </a:solidFill>
                <a:latin typeface="Consolas" panose="020B0609020204030204" pitchFamily="49" charset="0"/>
              </a:rPr>
              <a:t> </a:t>
            </a:r>
            <a:r>
              <a:rPr lang="en-US" sz="1800" dirty="0">
                <a:solidFill>
                  <a:srgbClr val="2B91AF"/>
                </a:solidFill>
                <a:latin typeface="Consolas" panose="020B0609020204030204" pitchFamily="49" charset="0"/>
              </a:rPr>
              <a:t>Popup</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Menuitem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menuitem</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class</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Menuitem</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value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onclick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endParaRPr lang="en-US" dirty="0"/>
          </a:p>
        </p:txBody>
      </p:sp>
      <p:sp>
        <p:nvSpPr>
          <p:cNvPr id="6" name="Arrow: Right 5">
            <a:extLst>
              <a:ext uri="{FF2B5EF4-FFF2-40B4-BE49-F238E27FC236}">
                <a16:creationId xmlns:a16="http://schemas.microsoft.com/office/drawing/2014/main" id="{7383EE48-7A2F-40E6-9218-29589C3EDDE4}"/>
              </a:ext>
            </a:extLst>
          </p:cNvPr>
          <p:cNvSpPr/>
          <p:nvPr/>
        </p:nvSpPr>
        <p:spPr>
          <a:xfrm>
            <a:off x="5803322" y="3018559"/>
            <a:ext cx="432955" cy="820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062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FFFF-2680-4E97-AE92-C7C20923B8B8}"/>
              </a:ext>
            </a:extLst>
          </p:cNvPr>
          <p:cNvSpPr>
            <a:spLocks noGrp="1"/>
          </p:cNvSpPr>
          <p:nvPr>
            <p:ph type="title"/>
          </p:nvPr>
        </p:nvSpPr>
        <p:spPr/>
        <p:txBody>
          <a:bodyPr/>
          <a:lstStyle/>
          <a:p>
            <a:r>
              <a:rPr lang="en-US" dirty="0"/>
              <a:t>If XML Option Missing…	</a:t>
            </a:r>
          </a:p>
        </p:txBody>
      </p:sp>
      <p:sp>
        <p:nvSpPr>
          <p:cNvPr id="3" name="Content Placeholder 2">
            <a:extLst>
              <a:ext uri="{FF2B5EF4-FFF2-40B4-BE49-F238E27FC236}">
                <a16:creationId xmlns:a16="http://schemas.microsoft.com/office/drawing/2014/main" id="{B8CBD63C-494E-495B-8FE5-22A90DC26703}"/>
              </a:ext>
            </a:extLst>
          </p:cNvPr>
          <p:cNvSpPr>
            <a:spLocks noGrp="1"/>
          </p:cNvSpPr>
          <p:nvPr>
            <p:ph sz="half" idx="1"/>
          </p:nvPr>
        </p:nvSpPr>
        <p:spPr/>
        <p:txBody>
          <a:bodyPr/>
          <a:lstStyle/>
          <a:p>
            <a:r>
              <a:rPr lang="en-US" dirty="0"/>
              <a:t>Add ASP.NET to VS</a:t>
            </a:r>
          </a:p>
        </p:txBody>
      </p:sp>
      <p:pic>
        <p:nvPicPr>
          <p:cNvPr id="1026" name="Picture 2">
            <a:extLst>
              <a:ext uri="{FF2B5EF4-FFF2-40B4-BE49-F238E27FC236}">
                <a16:creationId xmlns:a16="http://schemas.microsoft.com/office/drawing/2014/main" id="{ABBE003E-D64C-402B-A5D1-258B7167079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348740" y="2614357"/>
            <a:ext cx="10393680" cy="3318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50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59A5-477D-4A47-AE0E-4E4A1C126266}"/>
              </a:ext>
            </a:extLst>
          </p:cNvPr>
          <p:cNvSpPr>
            <a:spLocks noGrp="1"/>
          </p:cNvSpPr>
          <p:nvPr>
            <p:ph type="title"/>
          </p:nvPr>
        </p:nvSpPr>
        <p:spPr/>
        <p:txBody>
          <a:bodyPr/>
          <a:lstStyle/>
          <a:p>
            <a:r>
              <a:rPr lang="en-US" dirty="0" err="1"/>
              <a:t>CrossCompany</a:t>
            </a:r>
            <a:endParaRPr lang="en-US" dirty="0"/>
          </a:p>
        </p:txBody>
      </p:sp>
      <p:sp>
        <p:nvSpPr>
          <p:cNvPr id="5" name="Content Placeholder 4">
            <a:extLst>
              <a:ext uri="{FF2B5EF4-FFF2-40B4-BE49-F238E27FC236}">
                <a16:creationId xmlns:a16="http://schemas.microsoft.com/office/drawing/2014/main" id="{0C9C7F21-9D77-4AA4-8E51-715A5EC158AA}"/>
              </a:ext>
            </a:extLst>
          </p:cNvPr>
          <p:cNvSpPr>
            <a:spLocks noGrp="1"/>
          </p:cNvSpPr>
          <p:nvPr>
            <p:ph idx="1"/>
          </p:nvPr>
        </p:nvSpPr>
        <p:spPr/>
        <p:txBody>
          <a:bodyPr>
            <a:normAutofit fontScale="25000" lnSpcReduction="20000"/>
          </a:bodyPr>
          <a:lstStyle/>
          <a:p>
            <a:pPr marL="0" indent="0">
              <a:buNone/>
            </a:pPr>
            <a:r>
              <a:rPr lang="en-US" dirty="0"/>
              <a:t>static void </a:t>
            </a:r>
            <a:r>
              <a:rPr lang="en-US" dirty="0" err="1"/>
              <a:t>JobDemoCrossCompany</a:t>
            </a:r>
            <a:r>
              <a:rPr lang="en-US" dirty="0"/>
              <a:t>(</a:t>
            </a:r>
            <a:r>
              <a:rPr lang="en-US" dirty="0" err="1"/>
              <a:t>Args</a:t>
            </a:r>
            <a:r>
              <a:rPr lang="en-US" dirty="0"/>
              <a:t> _</a:t>
            </a:r>
            <a:r>
              <a:rPr lang="en-US" dirty="0" err="1"/>
              <a:t>args</a:t>
            </a:r>
            <a:r>
              <a:rPr lang="en-US" dirty="0"/>
              <a:t>)</a:t>
            </a:r>
          </a:p>
          <a:p>
            <a:pPr marL="0" indent="0">
              <a:buNone/>
            </a:pPr>
            <a:r>
              <a:rPr lang="en-US" dirty="0"/>
              <a:t>    {</a:t>
            </a:r>
          </a:p>
          <a:p>
            <a:pPr marL="0" indent="0">
              <a:buNone/>
            </a:pPr>
            <a:r>
              <a:rPr lang="en-US" dirty="0"/>
              <a:t>        </a:t>
            </a:r>
            <a:r>
              <a:rPr lang="en-US" dirty="0" err="1"/>
              <a:t>BankAccountTable</a:t>
            </a:r>
            <a:r>
              <a:rPr lang="en-US" dirty="0"/>
              <a:t> </a:t>
            </a:r>
            <a:r>
              <a:rPr lang="en-US" dirty="0" err="1"/>
              <a:t>tabBAT</a:t>
            </a:r>
            <a:r>
              <a:rPr lang="en-US" dirty="0"/>
              <a:t>; // </a:t>
            </a:r>
            <a:r>
              <a:rPr lang="en-US" dirty="0" err="1"/>
              <a:t>saveDataPerCompany</a:t>
            </a:r>
            <a:r>
              <a:rPr lang="en-US" dirty="0"/>
              <a:t> == true.</a:t>
            </a:r>
          </a:p>
          <a:p>
            <a:pPr marL="0" indent="0">
              <a:buNone/>
            </a:pPr>
            <a:r>
              <a:rPr lang="en-US" dirty="0"/>
              <a:t>        container </a:t>
            </a:r>
            <a:r>
              <a:rPr lang="en-US" dirty="0" err="1"/>
              <a:t>conCompanies</a:t>
            </a:r>
            <a:r>
              <a:rPr lang="en-US" dirty="0"/>
              <a:t> = [ 'cm1', 'cm2', '</a:t>
            </a:r>
            <a:r>
              <a:rPr lang="en-US" dirty="0" err="1"/>
              <a:t>dat</a:t>
            </a:r>
            <a:r>
              <a:rPr lang="en-US" dirty="0"/>
              <a:t>' ];</a:t>
            </a:r>
          </a:p>
          <a:p>
            <a:pPr marL="0" indent="0">
              <a:buNone/>
            </a:pPr>
            <a:r>
              <a:rPr lang="en-US" dirty="0"/>
              <a:t>        str 4 </a:t>
            </a:r>
            <a:r>
              <a:rPr lang="en-US" dirty="0" err="1"/>
              <a:t>sCompanyPrevious</a:t>
            </a:r>
            <a:r>
              <a:rPr lang="en-US" dirty="0"/>
              <a:t> = " "; // Maximum length is 4 characters.</a:t>
            </a:r>
          </a:p>
          <a:p>
            <a:pPr marL="0" indent="0">
              <a:buNone/>
            </a:pPr>
            <a:r>
              <a:rPr lang="en-US" dirty="0"/>
              <a:t>        int </a:t>
            </a:r>
            <a:r>
              <a:rPr lang="en-US" dirty="0" err="1"/>
              <a:t>iCountCompanies</a:t>
            </a:r>
            <a:r>
              <a:rPr lang="en-US" dirty="0"/>
              <a:t> = 0;</a:t>
            </a:r>
          </a:p>
          <a:p>
            <a:pPr marL="0" indent="0">
              <a:buNone/>
            </a:pPr>
            <a:r>
              <a:rPr lang="en-US" dirty="0"/>
              <a:t>        ;</a:t>
            </a:r>
          </a:p>
          <a:p>
            <a:pPr marL="0" indent="0">
              <a:buNone/>
            </a:pPr>
            <a:r>
              <a:rPr lang="en-US" dirty="0"/>
              <a:t>        while select</a:t>
            </a:r>
          </a:p>
          <a:p>
            <a:pPr marL="0" indent="0">
              <a:buNone/>
            </a:pPr>
            <a:r>
              <a:rPr lang="en-US" dirty="0"/>
              <a:t>            </a:t>
            </a:r>
            <a:r>
              <a:rPr lang="en-US" dirty="0" err="1"/>
              <a:t>crossCompany</a:t>
            </a:r>
            <a:endParaRPr lang="en-US" dirty="0"/>
          </a:p>
          <a:p>
            <a:pPr marL="0" indent="0">
              <a:buNone/>
            </a:pPr>
            <a:r>
              <a:rPr lang="en-US" dirty="0"/>
              <a:t>                : </a:t>
            </a:r>
            <a:r>
              <a:rPr lang="en-US" dirty="0" err="1"/>
              <a:t>conCompanies</a:t>
            </a:r>
            <a:endParaRPr lang="en-US" dirty="0"/>
          </a:p>
          <a:p>
            <a:pPr marL="0" indent="0">
              <a:buNone/>
            </a:pPr>
            <a:r>
              <a:rPr lang="en-US" dirty="0"/>
              <a:t>            * from </a:t>
            </a:r>
            <a:r>
              <a:rPr lang="en-US" dirty="0" err="1"/>
              <a:t>tabBAT</a:t>
            </a:r>
            <a:endParaRPr lang="en-US" dirty="0"/>
          </a:p>
          <a:p>
            <a:pPr marL="0" indent="0">
              <a:buNone/>
            </a:pPr>
            <a:r>
              <a:rPr lang="en-US" dirty="0"/>
              <a:t>            order by </a:t>
            </a:r>
            <a:r>
              <a:rPr lang="en-US" dirty="0" err="1"/>
              <a:t>dataAreaId</a:t>
            </a:r>
            <a:endParaRPr lang="en-US" dirty="0"/>
          </a:p>
          <a:p>
            <a:pPr marL="0" indent="0">
              <a:buNone/>
            </a:pPr>
            <a:r>
              <a:rPr lang="en-US" dirty="0"/>
              <a:t>        {</a:t>
            </a:r>
          </a:p>
          <a:p>
            <a:pPr marL="0" indent="0">
              <a:buNone/>
            </a:pPr>
            <a:r>
              <a:rPr lang="en-US" dirty="0"/>
              <a:t>            if ( </a:t>
            </a:r>
            <a:r>
              <a:rPr lang="en-US" dirty="0" err="1"/>
              <a:t>sCompanyPrevious</a:t>
            </a:r>
            <a:r>
              <a:rPr lang="en-US" dirty="0"/>
              <a:t> != </a:t>
            </a:r>
            <a:r>
              <a:rPr lang="en-US" dirty="0" err="1"/>
              <a:t>tabBAT.dataAreaId</a:t>
            </a:r>
            <a:r>
              <a:rPr lang="en-US" dirty="0"/>
              <a:t> )</a:t>
            </a:r>
          </a:p>
          <a:p>
            <a:pPr marL="0" indent="0">
              <a:buNone/>
            </a:pPr>
            <a:r>
              <a:rPr lang="en-US" dirty="0"/>
              <a:t>            {</a:t>
            </a:r>
          </a:p>
          <a:p>
            <a:pPr marL="0" indent="0">
              <a:buNone/>
            </a:pPr>
            <a:r>
              <a:rPr lang="en-US" dirty="0"/>
              <a:t>                info( </a:t>
            </a:r>
            <a:r>
              <a:rPr lang="en-US" dirty="0" err="1"/>
              <a:t>tabBAT.dataAreaId</a:t>
            </a:r>
            <a:r>
              <a:rPr lang="en-US" dirty="0"/>
              <a:t> + " = </a:t>
            </a:r>
            <a:r>
              <a:rPr lang="en-US" dirty="0" err="1"/>
              <a:t>tabBAT.dataAreaId</a:t>
            </a:r>
            <a:r>
              <a:rPr lang="en-US" dirty="0"/>
              <a:t>" );</a:t>
            </a:r>
          </a:p>
          <a:p>
            <a:pPr marL="0" indent="0">
              <a:buNone/>
            </a:pPr>
            <a:r>
              <a:rPr lang="en-US" dirty="0"/>
              <a:t>                </a:t>
            </a:r>
            <a:r>
              <a:rPr lang="en-US" dirty="0" err="1"/>
              <a:t>iCountCompanies</a:t>
            </a:r>
            <a:r>
              <a:rPr lang="en-US" dirty="0"/>
              <a:t>++;</a:t>
            </a:r>
          </a:p>
          <a:p>
            <a:pPr marL="0" indent="0">
              <a:buNone/>
            </a:pPr>
            <a:r>
              <a:rPr lang="en-US" dirty="0"/>
              <a:t>                if ( </a:t>
            </a:r>
            <a:r>
              <a:rPr lang="en-US" dirty="0" err="1"/>
              <a:t>iCountCompanies</a:t>
            </a:r>
            <a:r>
              <a:rPr lang="en-US" dirty="0"/>
              <a:t> &gt;= 2 )</a:t>
            </a:r>
          </a:p>
          <a:p>
            <a:pPr marL="0" indent="0">
              <a:buNone/>
            </a:pPr>
            <a:r>
              <a:rPr lang="en-US" dirty="0"/>
              <a:t>                {</a:t>
            </a:r>
          </a:p>
          <a:p>
            <a:pPr marL="0" indent="0">
              <a:buNone/>
            </a:pPr>
            <a:r>
              <a:rPr lang="en-US" dirty="0"/>
              <a:t>                    break;</a:t>
            </a:r>
          </a:p>
          <a:p>
            <a:pPr marL="0" indent="0">
              <a:buNone/>
            </a:pPr>
            <a:r>
              <a:rPr lang="en-US" dirty="0"/>
              <a:t>                }</a:t>
            </a:r>
          </a:p>
          <a:p>
            <a:pPr marL="0" indent="0">
              <a:buNone/>
            </a:pPr>
            <a:r>
              <a:rPr lang="en-US" dirty="0"/>
              <a:t>                </a:t>
            </a:r>
            <a:r>
              <a:rPr lang="en-US" dirty="0" err="1"/>
              <a:t>sCompanyPrevious</a:t>
            </a:r>
            <a:r>
              <a:rPr lang="en-US" dirty="0"/>
              <a:t> = </a:t>
            </a:r>
            <a:r>
              <a:rPr lang="en-US" dirty="0" err="1"/>
              <a:t>tabBAT.dataAreaId</a:t>
            </a:r>
            <a:r>
              <a:rPr lang="en-US" dirty="0"/>
              <a:t>;</a:t>
            </a:r>
          </a:p>
          <a:p>
            <a:pPr marL="0" indent="0">
              <a:buNone/>
            </a:pPr>
            <a:r>
              <a:rPr lang="en-US" dirty="0"/>
              <a:t>            }</a:t>
            </a:r>
          </a:p>
          <a:p>
            <a:pPr marL="0" indent="0">
              <a:buNone/>
            </a:pPr>
            <a:r>
              <a:rPr lang="en-US" dirty="0"/>
              <a:t>        }</a:t>
            </a:r>
          </a:p>
          <a:p>
            <a:pPr marL="0" indent="0">
              <a:buNone/>
            </a:pPr>
            <a:r>
              <a:rPr lang="en-US" dirty="0"/>
              <a:t>        return;</a:t>
            </a:r>
          </a:p>
          <a:p>
            <a:pPr marL="0" indent="0">
              <a:buNone/>
            </a:pPr>
            <a:r>
              <a:rPr lang="en-US" dirty="0"/>
              <a:t>    }</a:t>
            </a:r>
          </a:p>
        </p:txBody>
      </p:sp>
    </p:spTree>
    <p:extLst>
      <p:ext uri="{BB962C8B-B14F-4D97-AF65-F5344CB8AC3E}">
        <p14:creationId xmlns:p14="http://schemas.microsoft.com/office/powerpoint/2010/main" val="177470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9C7F21-9D77-4AA4-8E51-715A5EC158AA}"/>
              </a:ext>
            </a:extLst>
          </p:cNvPr>
          <p:cNvSpPr>
            <a:spLocks noGrp="1"/>
          </p:cNvSpPr>
          <p:nvPr>
            <p:ph idx="1"/>
          </p:nvPr>
        </p:nvSpPr>
        <p:spPr>
          <a:xfrm>
            <a:off x="838200" y="192947"/>
            <a:ext cx="10515600" cy="5984016"/>
          </a:xfrm>
        </p:spPr>
        <p:txBody>
          <a:bodyPr>
            <a:normAutofit fontScale="85000" lnSpcReduction="20000"/>
          </a:bodyPr>
          <a:lstStyle/>
          <a:p>
            <a:pPr marL="0" indent="0">
              <a:buNone/>
            </a:pPr>
            <a:r>
              <a:rPr lang="en-US" dirty="0"/>
              <a:t>        </a:t>
            </a:r>
            <a:r>
              <a:rPr lang="en-US" dirty="0" err="1"/>
              <a:t>BankAccountTable</a:t>
            </a:r>
            <a:r>
              <a:rPr lang="en-US" dirty="0"/>
              <a:t> </a:t>
            </a:r>
            <a:r>
              <a:rPr lang="en-US" dirty="0" err="1"/>
              <a:t>tabBAT</a:t>
            </a:r>
            <a:r>
              <a:rPr lang="en-US" dirty="0"/>
              <a:t>; // </a:t>
            </a:r>
            <a:r>
              <a:rPr lang="en-US" dirty="0" err="1"/>
              <a:t>saveDataPerCompany</a:t>
            </a:r>
            <a:r>
              <a:rPr lang="en-US" dirty="0"/>
              <a:t> == true.</a:t>
            </a:r>
          </a:p>
          <a:p>
            <a:pPr marL="0" indent="0">
              <a:buNone/>
            </a:pPr>
            <a:r>
              <a:rPr lang="en-US" dirty="0"/>
              <a:t>        container </a:t>
            </a:r>
            <a:r>
              <a:rPr lang="en-US" dirty="0" err="1"/>
              <a:t>conCompanies</a:t>
            </a:r>
            <a:r>
              <a:rPr lang="en-US" dirty="0"/>
              <a:t> = [ 'cm1', 'cm2', '</a:t>
            </a:r>
            <a:r>
              <a:rPr lang="en-US" dirty="0" err="1"/>
              <a:t>dat</a:t>
            </a:r>
            <a:r>
              <a:rPr lang="en-US" dirty="0"/>
              <a:t>' ];</a:t>
            </a:r>
          </a:p>
          <a:p>
            <a:pPr marL="0" indent="0">
              <a:buNone/>
            </a:pPr>
            <a:r>
              <a:rPr lang="en-US" dirty="0"/>
              <a:t>        str 4 </a:t>
            </a:r>
            <a:r>
              <a:rPr lang="en-US" dirty="0" err="1"/>
              <a:t>sCompanyPrevious</a:t>
            </a:r>
            <a:r>
              <a:rPr lang="en-US" dirty="0"/>
              <a:t> = " "; // Maximum length is 4 characters.</a:t>
            </a:r>
          </a:p>
          <a:p>
            <a:pPr marL="0" indent="0">
              <a:buNone/>
            </a:pPr>
            <a:r>
              <a:rPr lang="en-US" dirty="0"/>
              <a:t>        int </a:t>
            </a:r>
            <a:r>
              <a:rPr lang="en-US" dirty="0" err="1"/>
              <a:t>iCountCompanies</a:t>
            </a:r>
            <a:r>
              <a:rPr lang="en-US" dirty="0"/>
              <a:t> = 0;</a:t>
            </a:r>
          </a:p>
          <a:p>
            <a:pPr marL="0" indent="0">
              <a:buNone/>
            </a:pPr>
            <a:r>
              <a:rPr lang="en-US" dirty="0"/>
              <a:t>        ;</a:t>
            </a:r>
          </a:p>
          <a:p>
            <a:pPr marL="0" indent="0">
              <a:buNone/>
            </a:pPr>
            <a:r>
              <a:rPr lang="en-US" dirty="0"/>
              <a:t>        while select</a:t>
            </a:r>
          </a:p>
          <a:p>
            <a:pPr marL="0" indent="0">
              <a:buNone/>
            </a:pPr>
            <a:r>
              <a:rPr lang="en-US" dirty="0"/>
              <a:t>            </a:t>
            </a:r>
            <a:r>
              <a:rPr lang="en-US" dirty="0" err="1"/>
              <a:t>crossCompany</a:t>
            </a:r>
            <a:endParaRPr lang="en-US" dirty="0"/>
          </a:p>
          <a:p>
            <a:pPr marL="0" indent="0">
              <a:buNone/>
            </a:pPr>
            <a:r>
              <a:rPr lang="en-US" dirty="0"/>
              <a:t>                : </a:t>
            </a:r>
            <a:r>
              <a:rPr lang="en-US" dirty="0" err="1"/>
              <a:t>conCompanies</a:t>
            </a:r>
            <a:r>
              <a:rPr lang="en-US" dirty="0"/>
              <a:t> </a:t>
            </a:r>
          </a:p>
          <a:p>
            <a:pPr marL="0" indent="0">
              <a:buNone/>
            </a:pPr>
            <a:r>
              <a:rPr lang="en-US" dirty="0"/>
              <a:t>            * from </a:t>
            </a:r>
            <a:r>
              <a:rPr lang="en-US" dirty="0" err="1"/>
              <a:t>tabBAT</a:t>
            </a:r>
            <a:endParaRPr lang="en-US" dirty="0"/>
          </a:p>
          <a:p>
            <a:pPr marL="0" indent="0">
              <a:buNone/>
            </a:pPr>
            <a:r>
              <a:rPr lang="en-US" dirty="0"/>
              <a:t>            order by </a:t>
            </a:r>
            <a:r>
              <a:rPr lang="en-US" dirty="0" err="1"/>
              <a:t>dataAreaId</a:t>
            </a:r>
            <a:endParaRPr lang="en-US" dirty="0"/>
          </a:p>
          <a:p>
            <a:pPr marL="0" indent="0">
              <a:buNone/>
            </a:pPr>
            <a:r>
              <a:rPr lang="en-US" dirty="0"/>
              <a:t>        {</a:t>
            </a:r>
          </a:p>
          <a:p>
            <a:pPr marL="0" indent="0">
              <a:buNone/>
            </a:pPr>
            <a:r>
              <a:rPr lang="en-US" dirty="0"/>
              <a:t>            …</a:t>
            </a:r>
          </a:p>
          <a:p>
            <a:pPr marL="0" indent="0">
              <a:buNone/>
            </a:pPr>
            <a:r>
              <a:rPr lang="en-US" dirty="0"/>
              <a:t>        }</a:t>
            </a:r>
          </a:p>
          <a:p>
            <a:pPr marL="0" indent="0">
              <a:buNone/>
            </a:pPr>
            <a:r>
              <a:rPr lang="en-US" dirty="0"/>
              <a:t>        return;</a:t>
            </a:r>
          </a:p>
          <a:p>
            <a:pPr marL="0" indent="0">
              <a:buNone/>
            </a:pPr>
            <a:r>
              <a:rPr lang="en-US" dirty="0"/>
              <a:t>    }</a:t>
            </a:r>
          </a:p>
        </p:txBody>
      </p:sp>
      <p:sp>
        <p:nvSpPr>
          <p:cNvPr id="6" name="Arrow: Left 5">
            <a:extLst>
              <a:ext uri="{FF2B5EF4-FFF2-40B4-BE49-F238E27FC236}">
                <a16:creationId xmlns:a16="http://schemas.microsoft.com/office/drawing/2014/main" id="{04C8E09A-CA2E-4AAB-BC39-F91F5C6F8317}"/>
              </a:ext>
            </a:extLst>
          </p:cNvPr>
          <p:cNvSpPr/>
          <p:nvPr/>
        </p:nvSpPr>
        <p:spPr>
          <a:xfrm>
            <a:off x="8372214" y="492284"/>
            <a:ext cx="822121" cy="3775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D1D62A4C-A291-4448-994F-AF2094747E2E}"/>
              </a:ext>
            </a:extLst>
          </p:cNvPr>
          <p:cNvSpPr/>
          <p:nvPr/>
        </p:nvSpPr>
        <p:spPr>
          <a:xfrm>
            <a:off x="4556622" y="2807450"/>
            <a:ext cx="822121" cy="3775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8152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6AB5-B3D3-4588-8A80-E3860B32770D}"/>
              </a:ext>
            </a:extLst>
          </p:cNvPr>
          <p:cNvSpPr>
            <a:spLocks noGrp="1"/>
          </p:cNvSpPr>
          <p:nvPr>
            <p:ph type="title"/>
          </p:nvPr>
        </p:nvSpPr>
        <p:spPr/>
        <p:txBody>
          <a:bodyPr/>
          <a:lstStyle/>
          <a:p>
            <a:r>
              <a:rPr lang="en-US" dirty="0" err="1"/>
              <a:t>CrossCompany</a:t>
            </a:r>
            <a:r>
              <a:rPr lang="en-US" dirty="0"/>
              <a:t> Queries</a:t>
            </a:r>
          </a:p>
        </p:txBody>
      </p:sp>
      <p:sp>
        <p:nvSpPr>
          <p:cNvPr id="3" name="Content Placeholder 2">
            <a:extLst>
              <a:ext uri="{FF2B5EF4-FFF2-40B4-BE49-F238E27FC236}">
                <a16:creationId xmlns:a16="http://schemas.microsoft.com/office/drawing/2014/main" id="{45F99B91-86B5-483D-B620-881C8BC8019B}"/>
              </a:ext>
            </a:extLst>
          </p:cNvPr>
          <p:cNvSpPr>
            <a:spLocks noGrp="1"/>
          </p:cNvSpPr>
          <p:nvPr>
            <p:ph idx="1"/>
          </p:nvPr>
        </p:nvSpPr>
        <p:spPr/>
        <p:txBody>
          <a:bodyPr>
            <a:normAutofit fontScale="25000" lnSpcReduction="20000"/>
          </a:bodyPr>
          <a:lstStyle/>
          <a:p>
            <a:pPr marL="0" indent="0">
              <a:buNone/>
            </a:pPr>
            <a:r>
              <a:rPr lang="en-US" dirty="0"/>
              <a:t>static void </a:t>
            </a:r>
            <a:r>
              <a:rPr lang="en-US" dirty="0" err="1"/>
              <a:t>JobDemoAllowCrossCompany</a:t>
            </a:r>
            <a:r>
              <a:rPr lang="en-US" dirty="0"/>
              <a:t>(</a:t>
            </a:r>
            <a:r>
              <a:rPr lang="en-US" dirty="0" err="1"/>
              <a:t>Args</a:t>
            </a:r>
            <a:r>
              <a:rPr lang="en-US" dirty="0"/>
              <a:t> _</a:t>
            </a:r>
            <a:r>
              <a:rPr lang="en-US" dirty="0" err="1"/>
              <a:t>args</a:t>
            </a:r>
            <a:r>
              <a:rPr lang="en-US" dirty="0"/>
              <a:t>)</a:t>
            </a:r>
          </a:p>
          <a:p>
            <a:pPr marL="0" indent="0">
              <a:buNone/>
            </a:pPr>
            <a:r>
              <a:rPr lang="en-US" dirty="0"/>
              <a:t>    {</a:t>
            </a:r>
          </a:p>
          <a:p>
            <a:pPr marL="0" indent="0">
              <a:buNone/>
            </a:pPr>
            <a:r>
              <a:rPr lang="en-US" dirty="0"/>
              <a:t>        </a:t>
            </a:r>
            <a:r>
              <a:rPr lang="en-US" dirty="0" err="1"/>
              <a:t>BankAccountTable</a:t>
            </a:r>
            <a:r>
              <a:rPr lang="en-US" dirty="0"/>
              <a:t> </a:t>
            </a:r>
            <a:r>
              <a:rPr lang="en-US" dirty="0" err="1"/>
              <a:t>tabBAT</a:t>
            </a:r>
            <a:r>
              <a:rPr lang="en-US" dirty="0"/>
              <a:t>; // </a:t>
            </a:r>
            <a:r>
              <a:rPr lang="en-US" dirty="0" err="1"/>
              <a:t>saveDataPerCompany</a:t>
            </a:r>
            <a:r>
              <a:rPr lang="en-US" dirty="0"/>
              <a:t> == true.</a:t>
            </a:r>
          </a:p>
          <a:p>
            <a:pPr marL="0" indent="0">
              <a:buNone/>
            </a:pPr>
            <a:r>
              <a:rPr lang="en-US" dirty="0"/>
              <a:t>        Query qry2;</a:t>
            </a:r>
          </a:p>
          <a:p>
            <a:pPr marL="0" indent="0">
              <a:buNone/>
            </a:pPr>
            <a:r>
              <a:rPr lang="en-US" dirty="0"/>
              <a:t>        </a:t>
            </a:r>
            <a:r>
              <a:rPr lang="en-US" dirty="0" err="1"/>
              <a:t>QueryBuildDataSource</a:t>
            </a:r>
            <a:r>
              <a:rPr lang="en-US" dirty="0"/>
              <a:t> qbds3;</a:t>
            </a:r>
          </a:p>
          <a:p>
            <a:pPr marL="0" indent="0">
              <a:buNone/>
            </a:pPr>
            <a:r>
              <a:rPr lang="en-US" dirty="0"/>
              <a:t>        </a:t>
            </a:r>
            <a:r>
              <a:rPr lang="en-US" dirty="0" err="1"/>
              <a:t>QueryRun</a:t>
            </a:r>
            <a:r>
              <a:rPr lang="en-US" dirty="0"/>
              <a:t> qrun4;</a:t>
            </a:r>
          </a:p>
          <a:p>
            <a:pPr marL="0" indent="0">
              <a:buNone/>
            </a:pPr>
            <a:r>
              <a:rPr lang="en-US" dirty="0"/>
              <a:t>        str </a:t>
            </a:r>
            <a:r>
              <a:rPr lang="en-US" dirty="0" err="1"/>
              <a:t>sCompanyPrevious</a:t>
            </a:r>
            <a:r>
              <a:rPr lang="en-US" dirty="0"/>
              <a:t> = "   ";</a:t>
            </a:r>
          </a:p>
          <a:p>
            <a:pPr marL="0" indent="0">
              <a:buNone/>
            </a:pPr>
            <a:r>
              <a:rPr lang="en-US" dirty="0"/>
              <a:t>        int </a:t>
            </a:r>
            <a:r>
              <a:rPr lang="en-US" dirty="0" err="1"/>
              <a:t>iCountCompanies</a:t>
            </a:r>
            <a:r>
              <a:rPr lang="en-US" dirty="0"/>
              <a:t> = 0;</a:t>
            </a:r>
          </a:p>
          <a:p>
            <a:pPr marL="0" indent="0">
              <a:buNone/>
            </a:pPr>
            <a:r>
              <a:rPr lang="en-US" dirty="0"/>
              <a:t>        int </a:t>
            </a:r>
            <a:r>
              <a:rPr lang="en-US" dirty="0" err="1"/>
              <a:t>iTableNumBAT</a:t>
            </a:r>
            <a:r>
              <a:rPr lang="en-US" dirty="0"/>
              <a:t>;</a:t>
            </a:r>
          </a:p>
          <a:p>
            <a:pPr marL="0" indent="0">
              <a:buNone/>
            </a:pPr>
            <a:r>
              <a:rPr lang="en-US" dirty="0"/>
              <a:t>        ;</a:t>
            </a:r>
          </a:p>
          <a:p>
            <a:pPr marL="0" indent="0">
              <a:buNone/>
            </a:pPr>
            <a:r>
              <a:rPr lang="en-US" dirty="0"/>
              <a:t>        qry2 = new Query();</a:t>
            </a:r>
          </a:p>
          <a:p>
            <a:pPr marL="0" indent="0">
              <a:buNone/>
            </a:pPr>
            <a:r>
              <a:rPr lang="en-US" dirty="0"/>
              <a:t>        qry2.allowCrossCompany( true );</a:t>
            </a:r>
          </a:p>
          <a:p>
            <a:pPr marL="0" indent="0">
              <a:buNone/>
            </a:pPr>
            <a:r>
              <a:rPr lang="en-US" dirty="0"/>
              <a:t>        qry2.addCompanyRange( '</a:t>
            </a:r>
            <a:r>
              <a:rPr lang="en-US" dirty="0" err="1"/>
              <a:t>dat</a:t>
            </a:r>
            <a:r>
              <a:rPr lang="en-US" dirty="0"/>
              <a:t>' );</a:t>
            </a:r>
          </a:p>
          <a:p>
            <a:pPr marL="0" indent="0">
              <a:buNone/>
            </a:pPr>
            <a:r>
              <a:rPr lang="en-US" dirty="0"/>
              <a:t>        qry2.addCompanyRange( '</a:t>
            </a:r>
            <a:r>
              <a:rPr lang="en-US" dirty="0" err="1"/>
              <a:t>twf</a:t>
            </a:r>
            <a:r>
              <a:rPr lang="en-US" dirty="0"/>
              <a:t>' );</a:t>
            </a:r>
          </a:p>
          <a:p>
            <a:pPr marL="0" indent="0">
              <a:buNone/>
            </a:pPr>
            <a:r>
              <a:rPr lang="en-US" dirty="0"/>
              <a:t>        </a:t>
            </a:r>
          </a:p>
          <a:p>
            <a:pPr marL="0" indent="0">
              <a:buNone/>
            </a:pPr>
            <a:r>
              <a:rPr lang="en-US" dirty="0"/>
              <a:t>        </a:t>
            </a:r>
            <a:r>
              <a:rPr lang="en-US" dirty="0" err="1"/>
              <a:t>iTableNumBAT</a:t>
            </a:r>
            <a:r>
              <a:rPr lang="en-US" dirty="0"/>
              <a:t> = </a:t>
            </a:r>
            <a:r>
              <a:rPr lang="en-US" dirty="0" err="1"/>
              <a:t>tableNum</a:t>
            </a:r>
            <a:r>
              <a:rPr lang="en-US" dirty="0"/>
              <a:t>( </a:t>
            </a:r>
            <a:r>
              <a:rPr lang="en-US" dirty="0" err="1"/>
              <a:t>BankAccountTable</a:t>
            </a:r>
            <a:r>
              <a:rPr lang="en-US" dirty="0"/>
              <a:t> );</a:t>
            </a:r>
          </a:p>
          <a:p>
            <a:pPr marL="0" indent="0">
              <a:buNone/>
            </a:pPr>
            <a:r>
              <a:rPr lang="en-US" dirty="0"/>
              <a:t>        qbds3 = qry2 .</a:t>
            </a:r>
            <a:r>
              <a:rPr lang="en-US" dirty="0" err="1"/>
              <a:t>addDataSource</a:t>
            </a:r>
            <a:r>
              <a:rPr lang="en-US" dirty="0"/>
              <a:t>( </a:t>
            </a:r>
            <a:r>
              <a:rPr lang="en-US" dirty="0" err="1"/>
              <a:t>iTableNumBAT</a:t>
            </a:r>
            <a:r>
              <a:rPr lang="en-US" dirty="0"/>
              <a:t> );</a:t>
            </a:r>
          </a:p>
          <a:p>
            <a:pPr marL="0" indent="0">
              <a:buNone/>
            </a:pPr>
            <a:r>
              <a:rPr lang="en-US" dirty="0"/>
              <a:t>        //qbds3.company( '</a:t>
            </a:r>
            <a:r>
              <a:rPr lang="en-US" dirty="0" err="1"/>
              <a:t>dat</a:t>
            </a:r>
            <a:r>
              <a:rPr lang="en-US" dirty="0"/>
              <a:t>' );</a:t>
            </a:r>
          </a:p>
          <a:p>
            <a:pPr marL="0" indent="0">
              <a:buNone/>
            </a:pPr>
            <a:r>
              <a:rPr lang="en-US" dirty="0"/>
              <a:t>        </a:t>
            </a:r>
          </a:p>
          <a:p>
            <a:pPr marL="0" indent="0">
              <a:buNone/>
            </a:pPr>
            <a:r>
              <a:rPr lang="en-US" dirty="0"/>
              <a:t>        qrun4 = new </a:t>
            </a:r>
            <a:r>
              <a:rPr lang="en-US" dirty="0" err="1"/>
              <a:t>QueryRun</a:t>
            </a:r>
            <a:r>
              <a:rPr lang="en-US" dirty="0"/>
              <a:t>( qry2 );</a:t>
            </a:r>
          </a:p>
          <a:p>
            <a:pPr marL="0" indent="0">
              <a:buNone/>
            </a:pPr>
            <a:r>
              <a:rPr lang="en-US" dirty="0"/>
              <a:t>        </a:t>
            </a:r>
          </a:p>
          <a:p>
            <a:pPr marL="0" indent="0">
              <a:buNone/>
            </a:pPr>
            <a:r>
              <a:rPr lang="en-US" dirty="0"/>
              <a:t>        while ( qrun4.next() )</a:t>
            </a:r>
          </a:p>
          <a:p>
            <a:pPr marL="0" indent="0">
              <a:buNone/>
            </a:pPr>
            <a:r>
              <a:rPr lang="en-US" dirty="0"/>
              <a:t>        {</a:t>
            </a:r>
          </a:p>
          <a:p>
            <a:pPr marL="0" indent="0">
              <a:buNone/>
            </a:pPr>
            <a:r>
              <a:rPr lang="en-US" dirty="0"/>
              <a:t>            if ( qrun4.changed( </a:t>
            </a:r>
            <a:r>
              <a:rPr lang="en-US" dirty="0" err="1"/>
              <a:t>iTableNumBAT</a:t>
            </a:r>
            <a:r>
              <a:rPr lang="en-US" dirty="0"/>
              <a:t> ) )</a:t>
            </a:r>
          </a:p>
          <a:p>
            <a:pPr marL="0" indent="0">
              <a:buNone/>
            </a:pPr>
            <a:r>
              <a:rPr lang="en-US" dirty="0"/>
              <a:t>            {</a:t>
            </a:r>
          </a:p>
          <a:p>
            <a:pPr marL="0" indent="0">
              <a:buNone/>
            </a:pPr>
            <a:r>
              <a:rPr lang="en-US" dirty="0"/>
              <a:t>                </a:t>
            </a:r>
            <a:r>
              <a:rPr lang="en-US" dirty="0" err="1"/>
              <a:t>tabBAT</a:t>
            </a:r>
            <a:r>
              <a:rPr lang="en-US" dirty="0"/>
              <a:t> = qrun4.get( </a:t>
            </a:r>
            <a:r>
              <a:rPr lang="en-US" dirty="0" err="1"/>
              <a:t>iTableNumBAT</a:t>
            </a:r>
            <a:r>
              <a:rPr lang="en-US" dirty="0"/>
              <a:t> );</a:t>
            </a:r>
          </a:p>
          <a:p>
            <a:pPr marL="0" indent="0">
              <a:buNone/>
            </a:pPr>
            <a:r>
              <a:rPr lang="en-US" dirty="0"/>
              <a:t>        </a:t>
            </a:r>
          </a:p>
          <a:p>
            <a:pPr marL="0" indent="0">
              <a:buNone/>
            </a:pPr>
            <a:r>
              <a:rPr lang="en-US" dirty="0"/>
              <a:t>                if ( </a:t>
            </a:r>
            <a:r>
              <a:rPr lang="en-US" dirty="0" err="1"/>
              <a:t>sCompanyPrevious</a:t>
            </a:r>
            <a:r>
              <a:rPr lang="en-US" dirty="0"/>
              <a:t> != </a:t>
            </a:r>
            <a:r>
              <a:rPr lang="en-US" dirty="0" err="1"/>
              <a:t>tabBAT.dataAreaId</a:t>
            </a:r>
            <a:r>
              <a:rPr lang="en-US" dirty="0"/>
              <a:t> )</a:t>
            </a:r>
          </a:p>
          <a:p>
            <a:pPr marL="0" indent="0">
              <a:buNone/>
            </a:pPr>
            <a:r>
              <a:rPr lang="en-US" dirty="0"/>
              <a:t>                {</a:t>
            </a:r>
          </a:p>
          <a:p>
            <a:pPr marL="0" indent="0">
              <a:buNone/>
            </a:pPr>
            <a:r>
              <a:rPr lang="en-US" dirty="0"/>
              <a:t>                    print( </a:t>
            </a:r>
            <a:r>
              <a:rPr lang="en-US" dirty="0" err="1"/>
              <a:t>tabBAT.dataAreaId</a:t>
            </a:r>
            <a:r>
              <a:rPr lang="en-US" dirty="0"/>
              <a:t> + " = </a:t>
            </a:r>
            <a:r>
              <a:rPr lang="en-US" dirty="0" err="1"/>
              <a:t>tabBAT.dataAreaId</a:t>
            </a:r>
            <a:r>
              <a:rPr lang="en-US" dirty="0"/>
              <a:t>" );</a:t>
            </a:r>
          </a:p>
          <a:p>
            <a:pPr marL="0" indent="0">
              <a:buNone/>
            </a:pPr>
            <a:r>
              <a:rPr lang="en-US" dirty="0"/>
              <a:t>                    </a:t>
            </a:r>
            <a:r>
              <a:rPr lang="en-US" dirty="0" err="1"/>
              <a:t>iCountCompanies</a:t>
            </a:r>
            <a:r>
              <a:rPr lang="en-US" dirty="0"/>
              <a:t>++;</a:t>
            </a:r>
          </a:p>
          <a:p>
            <a:pPr marL="0" indent="0">
              <a:buNone/>
            </a:pPr>
            <a:r>
              <a:rPr lang="en-US" dirty="0"/>
              <a:t>                    if ( </a:t>
            </a:r>
            <a:r>
              <a:rPr lang="en-US" dirty="0" err="1"/>
              <a:t>iCountCompanies</a:t>
            </a:r>
            <a:r>
              <a:rPr lang="en-US" dirty="0"/>
              <a:t> &gt;= 2 )</a:t>
            </a:r>
          </a:p>
          <a:p>
            <a:pPr marL="0" indent="0">
              <a:buNone/>
            </a:pPr>
            <a:r>
              <a:rPr lang="en-US" dirty="0"/>
              <a:t>                    {</a:t>
            </a:r>
          </a:p>
          <a:p>
            <a:pPr marL="0" indent="0">
              <a:buNone/>
            </a:pPr>
            <a:r>
              <a:rPr lang="en-US" dirty="0"/>
              <a:t>                        break;</a:t>
            </a:r>
          </a:p>
          <a:p>
            <a:pPr marL="0" indent="0">
              <a:buNone/>
            </a:pPr>
            <a:r>
              <a:rPr lang="en-US" dirty="0"/>
              <a:t>                    }</a:t>
            </a:r>
          </a:p>
          <a:p>
            <a:pPr marL="0" indent="0">
              <a:buNone/>
            </a:pPr>
            <a:r>
              <a:rPr lang="en-US" dirty="0"/>
              <a:t>                    </a:t>
            </a:r>
            <a:r>
              <a:rPr lang="en-US" dirty="0" err="1"/>
              <a:t>sCompanyPrevious</a:t>
            </a:r>
            <a:r>
              <a:rPr lang="en-US" dirty="0"/>
              <a:t> = </a:t>
            </a:r>
            <a:r>
              <a:rPr lang="en-US" dirty="0" err="1"/>
              <a:t>tabBAT.dataAreaId</a:t>
            </a:r>
            <a:r>
              <a:rPr lang="en-US" dirty="0"/>
              <a:t>;</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pause;</a:t>
            </a:r>
          </a:p>
          <a:p>
            <a:pPr marL="0" indent="0">
              <a:buNone/>
            </a:pPr>
            <a:r>
              <a:rPr lang="en-US" dirty="0"/>
              <a:t>        return;</a:t>
            </a:r>
          </a:p>
          <a:p>
            <a:pPr marL="0" indent="0">
              <a:buNone/>
            </a:pPr>
            <a:r>
              <a:rPr lang="en-US" dirty="0"/>
              <a:t>    }</a:t>
            </a:r>
          </a:p>
        </p:txBody>
      </p:sp>
    </p:spTree>
    <p:extLst>
      <p:ext uri="{BB962C8B-B14F-4D97-AF65-F5344CB8AC3E}">
        <p14:creationId xmlns:p14="http://schemas.microsoft.com/office/powerpoint/2010/main" val="175300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4EFC-E0AE-4829-BAEE-3F5584CB55D3}"/>
              </a:ext>
            </a:extLst>
          </p:cNvPr>
          <p:cNvSpPr>
            <a:spLocks noGrp="1"/>
          </p:cNvSpPr>
          <p:nvPr>
            <p:ph type="title"/>
          </p:nvPr>
        </p:nvSpPr>
        <p:spPr>
          <a:xfrm>
            <a:off x="838200" y="365125"/>
            <a:ext cx="10515600" cy="1325563"/>
          </a:xfrm>
        </p:spPr>
        <p:txBody>
          <a:bodyPr/>
          <a:lstStyle/>
          <a:p>
            <a:r>
              <a:rPr lang="en-US" dirty="0"/>
              <a:t>Synopsis</a:t>
            </a:r>
          </a:p>
        </p:txBody>
      </p:sp>
      <p:sp>
        <p:nvSpPr>
          <p:cNvPr id="3" name="Content Placeholder 2">
            <a:extLst>
              <a:ext uri="{FF2B5EF4-FFF2-40B4-BE49-F238E27FC236}">
                <a16:creationId xmlns:a16="http://schemas.microsoft.com/office/drawing/2014/main" id="{914A226C-99BE-470E-A094-D1878D7487EA}"/>
              </a:ext>
            </a:extLst>
          </p:cNvPr>
          <p:cNvSpPr>
            <a:spLocks noGrp="1"/>
          </p:cNvSpPr>
          <p:nvPr>
            <p:ph idx="1"/>
          </p:nvPr>
        </p:nvSpPr>
        <p:spPr/>
        <p:txBody>
          <a:bodyPr/>
          <a:lstStyle/>
          <a:p>
            <a:r>
              <a:rPr lang="en-US" b="0" i="0" dirty="0">
                <a:solidFill>
                  <a:srgbClr val="32333C"/>
                </a:solidFill>
                <a:effectLst/>
                <a:latin typeface="Titillium Web"/>
              </a:rPr>
              <a:t>In this session, we’ll go over some tips, tricks, tools and methods to get more done, to help with complicated processes, and help make Visual Studio your home with Dynamics 365 for Finance and Operations Visual Studio Tools. We’ll focus on utilizing tools that Microsoft has made as well as some community tools that can make your life easier.</a:t>
            </a:r>
          </a:p>
          <a:p>
            <a:r>
              <a:rPr lang="en-US" dirty="0">
                <a:solidFill>
                  <a:srgbClr val="32333C"/>
                </a:solidFill>
                <a:latin typeface="Titillium Web"/>
              </a:rPr>
              <a:t>PowerPoint available for download at </a:t>
            </a:r>
            <a:r>
              <a:rPr lang="en-US" dirty="0">
                <a:solidFill>
                  <a:srgbClr val="32333C"/>
                </a:solidFill>
                <a:latin typeface="Titillium Web"/>
                <a:hlinkClick r:id="rId2"/>
              </a:rPr>
              <a:t>https://github.com/NathanClouseAX/CommunityPresentations/tree/master/2021</a:t>
            </a:r>
            <a:endParaRPr lang="en-US" dirty="0">
              <a:solidFill>
                <a:srgbClr val="32333C"/>
              </a:solidFill>
              <a:latin typeface="Titillium Web"/>
            </a:endParaRPr>
          </a:p>
          <a:p>
            <a:endParaRPr lang="en-US" dirty="0"/>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2</a:t>
            </a:fld>
            <a:endParaRPr lang="en-US"/>
          </a:p>
        </p:txBody>
      </p:sp>
    </p:spTree>
    <p:extLst>
      <p:ext uri="{BB962C8B-B14F-4D97-AF65-F5344CB8AC3E}">
        <p14:creationId xmlns:p14="http://schemas.microsoft.com/office/powerpoint/2010/main" val="218812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99B91-86B5-483D-B620-881C8BC8019B}"/>
              </a:ext>
            </a:extLst>
          </p:cNvPr>
          <p:cNvSpPr>
            <a:spLocks noGrp="1"/>
          </p:cNvSpPr>
          <p:nvPr>
            <p:ph idx="1"/>
          </p:nvPr>
        </p:nvSpPr>
        <p:spPr>
          <a:xfrm>
            <a:off x="838200" y="285226"/>
            <a:ext cx="10515600" cy="5891737"/>
          </a:xfrm>
        </p:spPr>
        <p:txBody>
          <a:bodyPr>
            <a:normAutofit fontScale="92500" lnSpcReduction="10000"/>
          </a:bodyPr>
          <a:lstStyle/>
          <a:p>
            <a:pPr marL="0" indent="0">
              <a:buNone/>
            </a:pPr>
            <a:r>
              <a:rPr lang="en-US" dirty="0"/>
              <a:t>        </a:t>
            </a:r>
            <a:r>
              <a:rPr lang="en-US" dirty="0" err="1"/>
              <a:t>BankAccountTable</a:t>
            </a:r>
            <a:r>
              <a:rPr lang="en-US" dirty="0"/>
              <a:t> </a:t>
            </a:r>
            <a:r>
              <a:rPr lang="en-US" dirty="0" err="1"/>
              <a:t>tabBAT</a:t>
            </a:r>
            <a:r>
              <a:rPr lang="en-US" dirty="0"/>
              <a:t>; // </a:t>
            </a:r>
            <a:r>
              <a:rPr lang="en-US" dirty="0" err="1"/>
              <a:t>saveDataPerCompany</a:t>
            </a:r>
            <a:r>
              <a:rPr lang="en-US" dirty="0"/>
              <a:t> == true.</a:t>
            </a:r>
          </a:p>
          <a:p>
            <a:pPr marL="0" indent="0">
              <a:buNone/>
            </a:pPr>
            <a:r>
              <a:rPr lang="en-US" dirty="0"/>
              <a:t>        Query qry2;</a:t>
            </a:r>
          </a:p>
          <a:p>
            <a:pPr marL="0" indent="0">
              <a:buNone/>
            </a:pPr>
            <a:r>
              <a:rPr lang="en-US" dirty="0"/>
              <a:t>        </a:t>
            </a:r>
            <a:r>
              <a:rPr lang="en-US" dirty="0" err="1"/>
              <a:t>QueryBuildDataSource</a:t>
            </a:r>
            <a:r>
              <a:rPr lang="en-US" dirty="0"/>
              <a:t> qbds3;</a:t>
            </a:r>
          </a:p>
          <a:p>
            <a:pPr marL="0" indent="0">
              <a:buNone/>
            </a:pPr>
            <a:r>
              <a:rPr lang="en-US" dirty="0"/>
              <a:t>        </a:t>
            </a:r>
            <a:r>
              <a:rPr lang="en-US" dirty="0" err="1"/>
              <a:t>QueryRun</a:t>
            </a:r>
            <a:r>
              <a:rPr lang="en-US" dirty="0"/>
              <a:t> qrun4;</a:t>
            </a:r>
          </a:p>
          <a:p>
            <a:pPr marL="0" indent="0">
              <a:buNone/>
            </a:pPr>
            <a:r>
              <a:rPr lang="en-US" dirty="0"/>
              <a:t>        str </a:t>
            </a:r>
            <a:r>
              <a:rPr lang="en-US" dirty="0" err="1"/>
              <a:t>sCompanyPrevious</a:t>
            </a:r>
            <a:r>
              <a:rPr lang="en-US" dirty="0"/>
              <a:t> = "   ";</a:t>
            </a:r>
          </a:p>
          <a:p>
            <a:pPr marL="0" indent="0">
              <a:buNone/>
            </a:pPr>
            <a:r>
              <a:rPr lang="en-US" dirty="0"/>
              <a:t>        int </a:t>
            </a:r>
            <a:r>
              <a:rPr lang="en-US" dirty="0" err="1"/>
              <a:t>iCountCompanies</a:t>
            </a:r>
            <a:r>
              <a:rPr lang="en-US" dirty="0"/>
              <a:t> = 0;</a:t>
            </a:r>
          </a:p>
          <a:p>
            <a:pPr marL="0" indent="0">
              <a:buNone/>
            </a:pPr>
            <a:r>
              <a:rPr lang="en-US" dirty="0"/>
              <a:t>        int </a:t>
            </a:r>
            <a:r>
              <a:rPr lang="en-US" dirty="0" err="1"/>
              <a:t>iTableNumBAT</a:t>
            </a:r>
            <a:r>
              <a:rPr lang="en-US" dirty="0"/>
              <a:t>;</a:t>
            </a:r>
          </a:p>
          <a:p>
            <a:pPr marL="0" indent="0">
              <a:buNone/>
            </a:pPr>
            <a:r>
              <a:rPr lang="en-US" dirty="0"/>
              <a:t>        ;</a:t>
            </a:r>
          </a:p>
          <a:p>
            <a:pPr marL="0" indent="0">
              <a:buNone/>
            </a:pPr>
            <a:r>
              <a:rPr lang="en-US" dirty="0"/>
              <a:t>        qry2 = new Query();</a:t>
            </a:r>
          </a:p>
          <a:p>
            <a:pPr marL="0" indent="0">
              <a:buNone/>
            </a:pPr>
            <a:r>
              <a:rPr lang="en-US" dirty="0"/>
              <a:t>        qry2.allowCrossCompany( true );</a:t>
            </a:r>
          </a:p>
          <a:p>
            <a:pPr marL="0" indent="0">
              <a:buNone/>
            </a:pPr>
            <a:r>
              <a:rPr lang="en-US" dirty="0"/>
              <a:t>        qry2.addCompanyRange( '</a:t>
            </a:r>
            <a:r>
              <a:rPr lang="en-US" dirty="0" err="1"/>
              <a:t>dat</a:t>
            </a:r>
            <a:r>
              <a:rPr lang="en-US" dirty="0"/>
              <a:t>' );</a:t>
            </a:r>
          </a:p>
          <a:p>
            <a:pPr marL="0" indent="0">
              <a:buNone/>
            </a:pPr>
            <a:r>
              <a:rPr lang="en-US" dirty="0"/>
              <a:t>        qry2.addCompanyRange( '</a:t>
            </a:r>
            <a:r>
              <a:rPr lang="en-US" dirty="0" err="1"/>
              <a:t>twf</a:t>
            </a:r>
            <a:r>
              <a:rPr lang="en-US" dirty="0"/>
              <a:t>' );</a:t>
            </a:r>
          </a:p>
          <a:p>
            <a:pPr marL="0" indent="0">
              <a:buNone/>
            </a:pPr>
            <a:r>
              <a:rPr lang="en-US" dirty="0"/>
              <a:t>        </a:t>
            </a:r>
          </a:p>
        </p:txBody>
      </p:sp>
      <p:sp>
        <p:nvSpPr>
          <p:cNvPr id="6" name="Arrow: Left 5">
            <a:extLst>
              <a:ext uri="{FF2B5EF4-FFF2-40B4-BE49-F238E27FC236}">
                <a16:creationId xmlns:a16="http://schemas.microsoft.com/office/drawing/2014/main" id="{CEAB1BCA-53CD-439A-9C6B-C797D3ED573E}"/>
              </a:ext>
            </a:extLst>
          </p:cNvPr>
          <p:cNvSpPr/>
          <p:nvPr/>
        </p:nvSpPr>
        <p:spPr>
          <a:xfrm>
            <a:off x="6644081" y="4267330"/>
            <a:ext cx="822121" cy="3775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27998ACE-4F16-4861-902E-1A9302200EC7}"/>
              </a:ext>
            </a:extLst>
          </p:cNvPr>
          <p:cNvSpPr/>
          <p:nvPr/>
        </p:nvSpPr>
        <p:spPr>
          <a:xfrm>
            <a:off x="6535025" y="4703558"/>
            <a:ext cx="822121" cy="3775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94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BBA7-C36E-4071-9E22-7704C9AA500C}"/>
              </a:ext>
            </a:extLst>
          </p:cNvPr>
          <p:cNvSpPr>
            <a:spLocks noGrp="1"/>
          </p:cNvSpPr>
          <p:nvPr>
            <p:ph type="title"/>
          </p:nvPr>
        </p:nvSpPr>
        <p:spPr/>
        <p:txBody>
          <a:bodyPr/>
          <a:lstStyle/>
          <a:p>
            <a:r>
              <a:rPr lang="en-US" dirty="0" err="1"/>
              <a:t>RunAsPermission</a:t>
            </a:r>
            <a:endParaRPr lang="en-US" dirty="0"/>
          </a:p>
        </p:txBody>
      </p:sp>
      <p:sp>
        <p:nvSpPr>
          <p:cNvPr id="3" name="Content Placeholder 2">
            <a:extLst>
              <a:ext uri="{FF2B5EF4-FFF2-40B4-BE49-F238E27FC236}">
                <a16:creationId xmlns:a16="http://schemas.microsoft.com/office/drawing/2014/main" id="{0CE991BB-45CC-4A36-B55E-C3788761D8BE}"/>
              </a:ext>
            </a:extLst>
          </p:cNvPr>
          <p:cNvSpPr>
            <a:spLocks noGrp="1"/>
          </p:cNvSpPr>
          <p:nvPr>
            <p:ph idx="1"/>
          </p:nvPr>
        </p:nvSpPr>
        <p:spPr/>
        <p:txBody>
          <a:bodyPr>
            <a:normAutofit fontScale="92500" lnSpcReduction="10000"/>
          </a:bodyPr>
          <a:lstStyle/>
          <a:p>
            <a:pPr marL="0" indent="0">
              <a:buNone/>
            </a:pPr>
            <a:r>
              <a:rPr lang="en-US" dirty="0"/>
              <a:t> public static container download(container _</a:t>
            </a:r>
            <a:r>
              <a:rPr lang="en-US" dirty="0" err="1"/>
              <a:t>parms</a:t>
            </a:r>
            <a:r>
              <a:rPr lang="en-US" dirty="0"/>
              <a:t>)</a:t>
            </a:r>
          </a:p>
          <a:p>
            <a:pPr marL="0" indent="0">
              <a:buNone/>
            </a:pPr>
            <a:r>
              <a:rPr lang="en-US" dirty="0"/>
              <a:t>    {</a:t>
            </a:r>
          </a:p>
          <a:p>
            <a:pPr marL="0" indent="0">
              <a:buNone/>
            </a:pPr>
            <a:r>
              <a:rPr lang="en-US" dirty="0"/>
              <a:t>        </a:t>
            </a:r>
            <a:r>
              <a:rPr lang="en-US" dirty="0" err="1"/>
              <a:t>RunAsPermission</a:t>
            </a:r>
            <a:r>
              <a:rPr lang="en-US" dirty="0"/>
              <a:t> perm;</a:t>
            </a:r>
          </a:p>
          <a:p>
            <a:pPr marL="0" indent="0">
              <a:buNone/>
            </a:pPr>
            <a:r>
              <a:rPr lang="en-US" dirty="0"/>
              <a:t>        perm = new </a:t>
            </a:r>
            <a:r>
              <a:rPr lang="en-US" dirty="0" err="1"/>
              <a:t>RunAsPermission</a:t>
            </a:r>
            <a:r>
              <a:rPr lang="en-US" dirty="0"/>
              <a:t>("Admin");</a:t>
            </a:r>
          </a:p>
          <a:p>
            <a:pPr marL="0" indent="0">
              <a:buNone/>
            </a:pPr>
            <a:r>
              <a:rPr lang="en-US" dirty="0"/>
              <a:t>        </a:t>
            </a:r>
            <a:r>
              <a:rPr lang="en-US" dirty="0" err="1"/>
              <a:t>perm.assert</a:t>
            </a:r>
            <a:r>
              <a:rPr lang="en-US" dirty="0"/>
              <a:t>();</a:t>
            </a:r>
          </a:p>
          <a:p>
            <a:pPr marL="0" indent="0">
              <a:buNone/>
            </a:pPr>
            <a:r>
              <a:rPr lang="en-US" dirty="0"/>
              <a:t>        Container </a:t>
            </a:r>
            <a:r>
              <a:rPr lang="en-US" dirty="0" err="1"/>
              <a:t>returncontainer</a:t>
            </a:r>
            <a:r>
              <a:rPr lang="en-US" dirty="0"/>
              <a:t> = </a:t>
            </a:r>
            <a:r>
              <a:rPr lang="en-US" dirty="0" err="1"/>
              <a:t>runAs</a:t>
            </a:r>
            <a:r>
              <a:rPr lang="en-US" dirty="0"/>
              <a:t>("Admin", </a:t>
            </a:r>
            <a:r>
              <a:rPr lang="en-US" dirty="0" err="1"/>
              <a:t>classnum</a:t>
            </a:r>
            <a:r>
              <a:rPr lang="en-US" dirty="0"/>
              <a:t>(</a:t>
            </a:r>
            <a:r>
              <a:rPr lang="en-US" dirty="0" err="1"/>
              <a:t>AcxSharepointIntegeration</a:t>
            </a:r>
            <a:r>
              <a:rPr lang="en-US" dirty="0"/>
              <a:t>), "get", _</a:t>
            </a:r>
            <a:r>
              <a:rPr lang="en-US" dirty="0" err="1"/>
              <a:t>parms</a:t>
            </a:r>
            <a:r>
              <a:rPr lang="en-US" dirty="0"/>
              <a:t>);</a:t>
            </a:r>
          </a:p>
          <a:p>
            <a:pPr marL="0" indent="0">
              <a:buNone/>
            </a:pPr>
            <a:r>
              <a:rPr lang="en-US" dirty="0"/>
              <a:t>        </a:t>
            </a:r>
            <a:r>
              <a:rPr lang="en-US" dirty="0" err="1"/>
              <a:t>CodeAccessPermission</a:t>
            </a:r>
            <a:r>
              <a:rPr lang="en-US" dirty="0"/>
              <a:t>::</a:t>
            </a:r>
            <a:r>
              <a:rPr lang="en-US" dirty="0" err="1"/>
              <a:t>revertAssert</a:t>
            </a:r>
            <a:r>
              <a:rPr lang="en-US" dirty="0"/>
              <a:t>();</a:t>
            </a:r>
          </a:p>
          <a:p>
            <a:pPr marL="0" indent="0">
              <a:buNone/>
            </a:pPr>
            <a:r>
              <a:rPr lang="en-US" dirty="0"/>
              <a:t>        return </a:t>
            </a:r>
            <a:r>
              <a:rPr lang="en-US" dirty="0" err="1"/>
              <a:t>returncontainer</a:t>
            </a:r>
            <a:r>
              <a:rPr lang="en-US" dirty="0"/>
              <a:t>;</a:t>
            </a:r>
          </a:p>
          <a:p>
            <a:pPr marL="0" indent="0">
              <a:buNone/>
            </a:pPr>
            <a:r>
              <a:rPr lang="en-US" dirty="0"/>
              <a:t>    }</a:t>
            </a:r>
          </a:p>
        </p:txBody>
      </p:sp>
    </p:spTree>
    <p:extLst>
      <p:ext uri="{BB962C8B-B14F-4D97-AF65-F5344CB8AC3E}">
        <p14:creationId xmlns:p14="http://schemas.microsoft.com/office/powerpoint/2010/main" val="1795321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D4BF-4D12-4A08-BF3E-68D68E474922}"/>
              </a:ext>
            </a:extLst>
          </p:cNvPr>
          <p:cNvSpPr>
            <a:spLocks noGrp="1"/>
          </p:cNvSpPr>
          <p:nvPr>
            <p:ph type="title"/>
          </p:nvPr>
        </p:nvSpPr>
        <p:spPr/>
        <p:txBody>
          <a:bodyPr/>
          <a:lstStyle/>
          <a:p>
            <a:r>
              <a:rPr lang="en-US" dirty="0" err="1"/>
              <a:t>StrKeep</a:t>
            </a:r>
            <a:endParaRPr lang="en-US" dirty="0"/>
          </a:p>
        </p:txBody>
      </p:sp>
      <p:sp>
        <p:nvSpPr>
          <p:cNvPr id="3" name="Content Placeholder 2">
            <a:extLst>
              <a:ext uri="{FF2B5EF4-FFF2-40B4-BE49-F238E27FC236}">
                <a16:creationId xmlns:a16="http://schemas.microsoft.com/office/drawing/2014/main" id="{42FE23E3-F004-419C-BA07-C6D2DA3DEE6C}"/>
              </a:ext>
            </a:extLst>
          </p:cNvPr>
          <p:cNvSpPr>
            <a:spLocks noGrp="1"/>
          </p:cNvSpPr>
          <p:nvPr>
            <p:ph idx="1"/>
          </p:nvPr>
        </p:nvSpPr>
        <p:spPr/>
        <p:txBody>
          <a:bodyPr>
            <a:normAutofit/>
          </a:bodyPr>
          <a:lstStyle/>
          <a:p>
            <a:pPr marL="0" indent="0">
              <a:buNone/>
            </a:pPr>
            <a:r>
              <a:rPr lang="en-US" dirty="0"/>
              <a:t>str	Mobile  = "7123456789";</a:t>
            </a:r>
          </a:p>
          <a:p>
            <a:pPr marL="0" indent="0">
              <a:buNone/>
            </a:pPr>
            <a:r>
              <a:rPr lang="en-US" dirty="0"/>
              <a:t>if (</a:t>
            </a:r>
            <a:r>
              <a:rPr lang="en-US" dirty="0" err="1"/>
              <a:t>strLen</a:t>
            </a:r>
            <a:r>
              <a:rPr lang="en-US" dirty="0"/>
              <a:t>(</a:t>
            </a:r>
            <a:r>
              <a:rPr lang="en-US" dirty="0" err="1"/>
              <a:t>strRem</a:t>
            </a:r>
            <a:r>
              <a:rPr lang="en-US" dirty="0"/>
              <a:t>(Mobile, ",")) != </a:t>
            </a:r>
            <a:r>
              <a:rPr lang="en-US" dirty="0" err="1"/>
              <a:t>strLen</a:t>
            </a:r>
            <a:r>
              <a:rPr lang="en-US" dirty="0"/>
              <a:t>(</a:t>
            </a:r>
            <a:r>
              <a:rPr lang="en-US" dirty="0" err="1"/>
              <a:t>strKeep</a:t>
            </a:r>
            <a:r>
              <a:rPr lang="en-US" dirty="0"/>
              <a:t>(</a:t>
            </a:r>
            <a:r>
              <a:rPr lang="en-US" dirty="0" err="1"/>
              <a:t>strRem</a:t>
            </a:r>
            <a:r>
              <a:rPr lang="en-US" dirty="0"/>
              <a:t>(Mobile, ","), "1234567890")))</a:t>
            </a:r>
          </a:p>
          <a:p>
            <a:pPr marL="0" indent="0">
              <a:buNone/>
            </a:pPr>
            <a:r>
              <a:rPr lang="en-US" dirty="0"/>
              <a:t>{ throw error("Invalid Mobile Number"); }</a:t>
            </a:r>
          </a:p>
          <a:p>
            <a:pPr marL="0" indent="0">
              <a:buNone/>
            </a:pPr>
            <a:r>
              <a:rPr lang="en-US" dirty="0"/>
              <a:t>else</a:t>
            </a:r>
          </a:p>
          <a:p>
            <a:pPr marL="0" indent="0">
              <a:buNone/>
            </a:pPr>
            <a:r>
              <a:rPr lang="en-US" dirty="0"/>
              <a:t>{ info("Valid Mobile Number"); }</a:t>
            </a:r>
          </a:p>
        </p:txBody>
      </p:sp>
    </p:spTree>
    <p:extLst>
      <p:ext uri="{BB962C8B-B14F-4D97-AF65-F5344CB8AC3E}">
        <p14:creationId xmlns:p14="http://schemas.microsoft.com/office/powerpoint/2010/main" val="808898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5479-2656-4DDF-9F49-FC6461DEECFF}"/>
              </a:ext>
            </a:extLst>
          </p:cNvPr>
          <p:cNvSpPr>
            <a:spLocks noGrp="1"/>
          </p:cNvSpPr>
          <p:nvPr>
            <p:ph type="title"/>
          </p:nvPr>
        </p:nvSpPr>
        <p:spPr/>
        <p:txBody>
          <a:bodyPr/>
          <a:lstStyle/>
          <a:p>
            <a:r>
              <a:rPr lang="en-US" dirty="0" err="1"/>
              <a:t>StrRFix</a:t>
            </a:r>
            <a:r>
              <a:rPr lang="en-US" dirty="0"/>
              <a:t> and </a:t>
            </a:r>
            <a:r>
              <a:rPr lang="en-US" dirty="0" err="1"/>
              <a:t>StrLFix</a:t>
            </a:r>
            <a:endParaRPr lang="en-US" dirty="0"/>
          </a:p>
        </p:txBody>
      </p:sp>
      <p:sp>
        <p:nvSpPr>
          <p:cNvPr id="3" name="Content Placeholder 2">
            <a:extLst>
              <a:ext uri="{FF2B5EF4-FFF2-40B4-BE49-F238E27FC236}">
                <a16:creationId xmlns:a16="http://schemas.microsoft.com/office/drawing/2014/main" id="{B980748D-E808-4F8D-8FAA-31FA0CFF72DD}"/>
              </a:ext>
            </a:extLst>
          </p:cNvPr>
          <p:cNvSpPr>
            <a:spLocks noGrp="1"/>
          </p:cNvSpPr>
          <p:nvPr>
            <p:ph idx="1"/>
          </p:nvPr>
        </p:nvSpPr>
        <p:spPr/>
        <p:txBody>
          <a:bodyPr>
            <a:normAutofit fontScale="77500" lnSpcReduction="20000"/>
          </a:bodyPr>
          <a:lstStyle/>
          <a:p>
            <a:pPr marL="0" indent="0">
              <a:buNone/>
            </a:pPr>
            <a:r>
              <a:rPr lang="en-US" dirty="0"/>
              <a:t>static void </a:t>
            </a:r>
            <a:r>
              <a:rPr lang="en-US" dirty="0" err="1"/>
              <a:t>testZeroPadding</a:t>
            </a:r>
            <a:r>
              <a:rPr lang="en-US" dirty="0"/>
              <a:t>(</a:t>
            </a:r>
            <a:r>
              <a:rPr lang="en-US" dirty="0" err="1"/>
              <a:t>Args</a:t>
            </a:r>
            <a:r>
              <a:rPr lang="en-US" dirty="0"/>
              <a:t> _</a:t>
            </a:r>
            <a:r>
              <a:rPr lang="en-US" dirty="0" err="1"/>
              <a:t>args</a:t>
            </a:r>
            <a:r>
              <a:rPr lang="en-US" dirty="0"/>
              <a:t>)</a:t>
            </a:r>
          </a:p>
          <a:p>
            <a:pPr marL="0" indent="0">
              <a:buNone/>
            </a:pPr>
            <a:r>
              <a:rPr lang="en-US" dirty="0"/>
              <a:t>{</a:t>
            </a:r>
          </a:p>
          <a:p>
            <a:pPr marL="0" indent="0">
              <a:buNone/>
            </a:pPr>
            <a:r>
              <a:rPr lang="en-US" dirty="0"/>
              <a:t>    int </a:t>
            </a:r>
            <a:r>
              <a:rPr lang="en-US" dirty="0" err="1"/>
              <a:t>i</a:t>
            </a:r>
            <a:r>
              <a:rPr lang="en-US" dirty="0"/>
              <a:t> = 1;</a:t>
            </a:r>
          </a:p>
          <a:p>
            <a:pPr marL="0" indent="0">
              <a:buNone/>
            </a:pPr>
            <a:r>
              <a:rPr lang="en-US" dirty="0"/>
              <a:t>    str padded;</a:t>
            </a:r>
          </a:p>
          <a:p>
            <a:pPr marL="0" indent="0">
              <a:buNone/>
            </a:pPr>
            <a:r>
              <a:rPr lang="en-US" dirty="0"/>
              <a:t>    str </a:t>
            </a:r>
            <a:r>
              <a:rPr lang="en-US" dirty="0" err="1"/>
              <a:t>finalResult</a:t>
            </a:r>
            <a:r>
              <a:rPr lang="en-US" dirty="0"/>
              <a:t>;</a:t>
            </a:r>
          </a:p>
          <a:p>
            <a:pPr marL="0" indent="0">
              <a:buNone/>
            </a:pPr>
            <a:r>
              <a:rPr lang="en-US" dirty="0"/>
              <a:t>    ;</a:t>
            </a:r>
          </a:p>
          <a:p>
            <a:pPr marL="0" indent="0">
              <a:buNone/>
            </a:pPr>
            <a:r>
              <a:rPr lang="en-US" dirty="0"/>
              <a:t>    // Create a string, with a length of 5, ending with the value of </a:t>
            </a:r>
            <a:r>
              <a:rPr lang="en-US" dirty="0" err="1"/>
              <a:t>i</a:t>
            </a:r>
            <a:r>
              <a:rPr lang="en-US" dirty="0"/>
              <a:t> and padded with zeros</a:t>
            </a:r>
          </a:p>
          <a:p>
            <a:pPr marL="0" indent="0">
              <a:buNone/>
            </a:pPr>
            <a:r>
              <a:rPr lang="en-US" dirty="0"/>
              <a:t>    padded = </a:t>
            </a:r>
            <a:r>
              <a:rPr lang="en-US" dirty="0" err="1"/>
              <a:t>strRFix</a:t>
            </a:r>
            <a:r>
              <a:rPr lang="en-US" dirty="0"/>
              <a:t>(int2str(</a:t>
            </a:r>
            <a:r>
              <a:rPr lang="en-US" dirty="0" err="1"/>
              <a:t>i</a:t>
            </a:r>
            <a:r>
              <a:rPr lang="en-US" dirty="0"/>
              <a:t>), 5, "0");</a:t>
            </a:r>
          </a:p>
          <a:p>
            <a:pPr marL="0" indent="0">
              <a:buNone/>
            </a:pPr>
            <a:r>
              <a:rPr lang="en-US" dirty="0"/>
              <a:t>    </a:t>
            </a:r>
            <a:r>
              <a:rPr lang="en-US" dirty="0" err="1"/>
              <a:t>finalResult</a:t>
            </a:r>
            <a:r>
              <a:rPr lang="en-US" dirty="0"/>
              <a:t> = </a:t>
            </a:r>
            <a:r>
              <a:rPr lang="en-US" dirty="0" err="1"/>
              <a:t>strFmt</a:t>
            </a:r>
            <a:r>
              <a:rPr lang="en-US" dirty="0"/>
              <a:t>("ABC-%1", padded);</a:t>
            </a:r>
          </a:p>
          <a:p>
            <a:pPr marL="0" indent="0">
              <a:buNone/>
            </a:pPr>
            <a:r>
              <a:rPr lang="en-US" dirty="0"/>
              <a:t>    // 00001</a:t>
            </a:r>
          </a:p>
          <a:p>
            <a:pPr marL="0" indent="0">
              <a:buNone/>
            </a:pPr>
            <a:r>
              <a:rPr lang="en-US" dirty="0"/>
              <a:t>}</a:t>
            </a:r>
          </a:p>
        </p:txBody>
      </p:sp>
    </p:spTree>
    <p:extLst>
      <p:ext uri="{BB962C8B-B14F-4D97-AF65-F5344CB8AC3E}">
        <p14:creationId xmlns:p14="http://schemas.microsoft.com/office/powerpoint/2010/main" val="143712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34F8-5F89-43F5-9CEB-19C5D3F17BF2}"/>
              </a:ext>
            </a:extLst>
          </p:cNvPr>
          <p:cNvSpPr>
            <a:spLocks noGrp="1"/>
          </p:cNvSpPr>
          <p:nvPr>
            <p:ph type="title"/>
          </p:nvPr>
        </p:nvSpPr>
        <p:spPr/>
        <p:txBody>
          <a:bodyPr/>
          <a:lstStyle/>
          <a:p>
            <a:r>
              <a:rPr lang="en-US" dirty="0"/>
              <a:t>Use C#</a:t>
            </a:r>
          </a:p>
        </p:txBody>
      </p:sp>
      <p:sp>
        <p:nvSpPr>
          <p:cNvPr id="3" name="Content Placeholder 2">
            <a:extLst>
              <a:ext uri="{FF2B5EF4-FFF2-40B4-BE49-F238E27FC236}">
                <a16:creationId xmlns:a16="http://schemas.microsoft.com/office/drawing/2014/main" id="{8F396ADF-FBA2-4279-928E-BD81F67831E9}"/>
              </a:ext>
            </a:extLst>
          </p:cNvPr>
          <p:cNvSpPr>
            <a:spLocks noGrp="1"/>
          </p:cNvSpPr>
          <p:nvPr>
            <p:ph idx="1"/>
          </p:nvPr>
        </p:nvSpPr>
        <p:spPr/>
        <p:txBody>
          <a:bodyPr/>
          <a:lstStyle/>
          <a:p>
            <a:r>
              <a:rPr lang="en-US" dirty="0"/>
              <a:t>X++ is good but what it can’t do, C# can do</a:t>
            </a:r>
          </a:p>
          <a:p>
            <a:pPr lvl="1"/>
            <a:r>
              <a:rPr lang="en-US" dirty="0"/>
              <a:t>Call an external web service</a:t>
            </a:r>
          </a:p>
          <a:p>
            <a:pPr lvl="1"/>
            <a:r>
              <a:rPr lang="en-US" dirty="0"/>
              <a:t>Handle JSON/XML tedium</a:t>
            </a:r>
          </a:p>
          <a:p>
            <a:pPr lvl="1"/>
            <a:r>
              <a:rPr lang="en-US" dirty="0"/>
              <a:t>FTP</a:t>
            </a:r>
          </a:p>
          <a:p>
            <a:pPr lvl="1"/>
            <a:endParaRPr lang="en-US" dirty="0"/>
          </a:p>
        </p:txBody>
      </p:sp>
    </p:spTree>
    <p:extLst>
      <p:ext uri="{BB962C8B-B14F-4D97-AF65-F5344CB8AC3E}">
        <p14:creationId xmlns:p14="http://schemas.microsoft.com/office/powerpoint/2010/main" val="428415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396ADF-FBA2-4279-928E-BD81F67831E9}"/>
              </a:ext>
            </a:extLst>
          </p:cNvPr>
          <p:cNvSpPr>
            <a:spLocks noGrp="1"/>
          </p:cNvSpPr>
          <p:nvPr>
            <p:ph idx="1"/>
          </p:nvPr>
        </p:nvSpPr>
        <p:spPr>
          <a:xfrm>
            <a:off x="0" y="124691"/>
            <a:ext cx="12192000" cy="6052272"/>
          </a:xfrm>
        </p:spPr>
        <p:txBody>
          <a:bodyPr>
            <a:noAutofit/>
          </a:bodyPr>
          <a:lstStyle/>
          <a:p>
            <a:pPr marL="0" indent="0" algn="l">
              <a:buNone/>
            </a:pPr>
            <a:r>
              <a:rPr lang="en-US" sz="1600" b="0" i="1" dirty="0">
                <a:solidFill>
                  <a:srgbClr val="707070"/>
                </a:solidFill>
                <a:effectLst/>
                <a:latin typeface="+mn-lt"/>
              </a:rPr>
              <a:t>class </a:t>
            </a:r>
            <a:r>
              <a:rPr lang="en-US" sz="1600" b="0" i="1" dirty="0" err="1">
                <a:solidFill>
                  <a:srgbClr val="707070"/>
                </a:solidFill>
                <a:effectLst/>
                <a:latin typeface="+mn-lt"/>
              </a:rPr>
              <a:t>AAX_AzureQueueTest</a:t>
            </a:r>
            <a:br>
              <a:rPr lang="en-US" sz="1600" b="0" i="1" dirty="0">
                <a:solidFill>
                  <a:srgbClr val="707070"/>
                </a:solidFill>
                <a:effectLst/>
                <a:latin typeface="+mn-lt"/>
              </a:rPr>
            </a:br>
            <a:r>
              <a:rPr lang="en-US" sz="1600" b="0" i="1" dirty="0">
                <a:solidFill>
                  <a:srgbClr val="707070"/>
                </a:solidFill>
                <a:effectLst/>
                <a:latin typeface="+mn-lt"/>
              </a:rPr>
              <a:t>{</a:t>
            </a:r>
            <a:br>
              <a:rPr lang="en-US" sz="1600" b="0" i="1" dirty="0">
                <a:solidFill>
                  <a:srgbClr val="707070"/>
                </a:solidFill>
                <a:effectLst/>
                <a:latin typeface="+mn-lt"/>
              </a:rPr>
            </a:br>
            <a:r>
              <a:rPr lang="en-US" sz="1600" b="0" i="1" dirty="0">
                <a:solidFill>
                  <a:srgbClr val="707070"/>
                </a:solidFill>
                <a:effectLst/>
                <a:latin typeface="+mn-lt"/>
              </a:rPr>
              <a:t>    const str </a:t>
            </a:r>
            <a:r>
              <a:rPr lang="en-US" sz="1600" b="0" i="1" dirty="0" err="1">
                <a:solidFill>
                  <a:srgbClr val="707070"/>
                </a:solidFill>
                <a:effectLst/>
                <a:latin typeface="+mn-lt"/>
              </a:rPr>
              <a:t>connectionString</a:t>
            </a:r>
            <a:r>
              <a:rPr lang="en-US" sz="1600" b="0" i="1" dirty="0">
                <a:solidFill>
                  <a:srgbClr val="707070"/>
                </a:solidFill>
                <a:effectLst/>
                <a:latin typeface="+mn-lt"/>
              </a:rPr>
              <a:t> = "Endpoint=sb://[urlName]servicebus.windows.net/;SharedAccessKeyName=[SharedAccessName];SharedAccessKey=[SharedAccessKey]=;EntityPath=[QueueName]";</a:t>
            </a:r>
            <a:br>
              <a:rPr lang="en-US" sz="1600" b="0" i="1" dirty="0">
                <a:solidFill>
                  <a:srgbClr val="707070"/>
                </a:solidFill>
                <a:effectLst/>
                <a:latin typeface="+mn-lt"/>
              </a:rPr>
            </a:br>
            <a:r>
              <a:rPr lang="en-US" sz="1600" b="0" i="1" dirty="0">
                <a:solidFill>
                  <a:srgbClr val="707070"/>
                </a:solidFill>
                <a:effectLst/>
                <a:latin typeface="+mn-lt"/>
              </a:rPr>
              <a:t>    public static void main(</a:t>
            </a:r>
            <a:r>
              <a:rPr lang="en-US" sz="1600" b="0" i="1" dirty="0" err="1">
                <a:solidFill>
                  <a:srgbClr val="707070"/>
                </a:solidFill>
                <a:effectLst/>
                <a:latin typeface="+mn-lt"/>
              </a:rPr>
              <a:t>Args</a:t>
            </a:r>
            <a:r>
              <a:rPr lang="en-US" sz="1600" b="0" i="1" dirty="0">
                <a:solidFill>
                  <a:srgbClr val="707070"/>
                </a:solidFill>
                <a:effectLst/>
                <a:latin typeface="+mn-lt"/>
              </a:rPr>
              <a:t> </a:t>
            </a:r>
            <a:r>
              <a:rPr lang="en-US" sz="1600" b="0" i="1" dirty="0" err="1">
                <a:solidFill>
                  <a:srgbClr val="707070"/>
                </a:solidFill>
                <a:effectLst/>
                <a:latin typeface="+mn-lt"/>
              </a:rPr>
              <a:t>args</a:t>
            </a:r>
            <a:r>
              <a:rPr lang="en-US" sz="1600" b="0" i="1" dirty="0">
                <a:solidFill>
                  <a:srgbClr val="707070"/>
                </a:solidFill>
                <a:effectLst/>
                <a:latin typeface="+mn-lt"/>
              </a:rPr>
              <a:t>)</a:t>
            </a:r>
            <a:br>
              <a:rPr lang="en-US" sz="1600" b="0" i="1" dirty="0">
                <a:solidFill>
                  <a:srgbClr val="707070"/>
                </a:solidFill>
                <a:effectLst/>
                <a:latin typeface="+mn-lt"/>
              </a:rPr>
            </a:br>
            <a:r>
              <a:rPr lang="en-US" sz="1600" b="0" i="1" dirty="0">
                <a:solidFill>
                  <a:srgbClr val="707070"/>
                </a:solidFill>
                <a:effectLst/>
                <a:latin typeface="+mn-lt"/>
              </a:rPr>
              <a:t>    {</a:t>
            </a:r>
            <a:br>
              <a:rPr lang="en-US" sz="1600" b="0" i="1" dirty="0">
                <a:solidFill>
                  <a:srgbClr val="707070"/>
                </a:solidFill>
                <a:effectLst/>
                <a:latin typeface="+mn-lt"/>
              </a:rPr>
            </a:br>
            <a:r>
              <a:rPr lang="en-US" sz="1600" b="0" i="1" dirty="0">
                <a:solidFill>
                  <a:srgbClr val="707070"/>
                </a:solidFill>
                <a:effectLst/>
                <a:latin typeface="+mn-lt"/>
              </a:rPr>
              <a:t>        </a:t>
            </a:r>
            <a:r>
              <a:rPr lang="en-US" sz="1600" b="0" i="1" dirty="0" err="1">
                <a:solidFill>
                  <a:srgbClr val="707070"/>
                </a:solidFill>
                <a:effectLst/>
                <a:latin typeface="+mn-lt"/>
              </a:rPr>
              <a:t>AAX_AzureQueueLibrary.ReceiveAzureQueue</a:t>
            </a:r>
            <a:r>
              <a:rPr lang="en-US" sz="1600" b="0" i="1" dirty="0">
                <a:solidFill>
                  <a:srgbClr val="707070"/>
                </a:solidFill>
                <a:effectLst/>
                <a:latin typeface="+mn-lt"/>
              </a:rPr>
              <a:t> </a:t>
            </a:r>
            <a:r>
              <a:rPr lang="en-US" sz="1600" b="0" i="1" dirty="0" err="1">
                <a:solidFill>
                  <a:srgbClr val="707070"/>
                </a:solidFill>
                <a:effectLst/>
                <a:latin typeface="+mn-lt"/>
              </a:rPr>
              <a:t>ReceiveAzureQueue</a:t>
            </a:r>
            <a:r>
              <a:rPr lang="en-US" sz="1600" b="0" i="1" dirty="0">
                <a:solidFill>
                  <a:srgbClr val="707070"/>
                </a:solidFill>
                <a:effectLst/>
                <a:latin typeface="+mn-lt"/>
              </a:rPr>
              <a:t> = new </a:t>
            </a:r>
            <a:r>
              <a:rPr lang="en-US" sz="1600" b="0" i="1" dirty="0" err="1">
                <a:solidFill>
                  <a:srgbClr val="707070"/>
                </a:solidFill>
                <a:effectLst/>
                <a:latin typeface="+mn-lt"/>
              </a:rPr>
              <a:t>AAX_AzureQueueLibrary.ReceiveAzureQueue</a:t>
            </a:r>
            <a:r>
              <a:rPr lang="en-US" sz="1600" b="0" i="1" dirty="0">
                <a:solidFill>
                  <a:srgbClr val="707070"/>
                </a:solidFill>
                <a:effectLst/>
                <a:latin typeface="+mn-lt"/>
              </a:rPr>
              <a:t>();</a:t>
            </a:r>
            <a:br>
              <a:rPr lang="en-US" sz="1600" b="0" i="1" dirty="0">
                <a:solidFill>
                  <a:srgbClr val="707070"/>
                </a:solidFill>
                <a:effectLst/>
                <a:latin typeface="+mn-lt"/>
              </a:rPr>
            </a:br>
            <a:r>
              <a:rPr lang="en-US" sz="1600" b="0" i="1" dirty="0">
                <a:solidFill>
                  <a:srgbClr val="707070"/>
                </a:solidFill>
                <a:effectLst/>
                <a:latin typeface="+mn-lt"/>
              </a:rPr>
              <a:t>        </a:t>
            </a:r>
            <a:r>
              <a:rPr lang="en-US" sz="1600" b="0" i="1" dirty="0" err="1">
                <a:solidFill>
                  <a:srgbClr val="707070"/>
                </a:solidFill>
                <a:effectLst/>
                <a:latin typeface="+mn-lt"/>
              </a:rPr>
              <a:t>AAX_AzureQueueLibrary.SendAzureQueue</a:t>
            </a:r>
            <a:r>
              <a:rPr lang="en-US" sz="1600" b="0" i="1" dirty="0">
                <a:solidFill>
                  <a:srgbClr val="707070"/>
                </a:solidFill>
                <a:effectLst/>
                <a:latin typeface="+mn-lt"/>
              </a:rPr>
              <a:t> </a:t>
            </a:r>
            <a:r>
              <a:rPr lang="en-US" sz="1600" b="0" i="1" dirty="0" err="1">
                <a:solidFill>
                  <a:srgbClr val="707070"/>
                </a:solidFill>
                <a:effectLst/>
                <a:latin typeface="+mn-lt"/>
              </a:rPr>
              <a:t>SendAzureQueue</a:t>
            </a:r>
            <a:r>
              <a:rPr lang="en-US" sz="1600" b="0" i="1" dirty="0">
                <a:solidFill>
                  <a:srgbClr val="707070"/>
                </a:solidFill>
                <a:effectLst/>
                <a:latin typeface="+mn-lt"/>
              </a:rPr>
              <a:t> = new </a:t>
            </a:r>
            <a:r>
              <a:rPr lang="en-US" sz="1600" b="0" i="1" dirty="0" err="1">
                <a:solidFill>
                  <a:srgbClr val="707070"/>
                </a:solidFill>
                <a:effectLst/>
                <a:latin typeface="+mn-lt"/>
              </a:rPr>
              <a:t>AAX_AzureQueueLibrary.SendAzureQueue</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//x++ get a </a:t>
            </a:r>
            <a:r>
              <a:rPr lang="en-US" sz="1600" b="0" i="1" dirty="0" err="1">
                <a:solidFill>
                  <a:srgbClr val="707070"/>
                </a:solidFill>
                <a:effectLst/>
                <a:latin typeface="+mn-lt"/>
              </a:rPr>
              <a:t>guid</a:t>
            </a:r>
            <a:r>
              <a:rPr lang="en-US" sz="1600" b="0" i="1" dirty="0">
                <a:solidFill>
                  <a:srgbClr val="707070"/>
                </a:solidFill>
                <a:effectLst/>
                <a:latin typeface="+mn-lt"/>
              </a:rPr>
              <a:t>, not C#</a:t>
            </a:r>
            <a:br>
              <a:rPr lang="en-US" sz="1600" b="0" i="1" dirty="0">
                <a:solidFill>
                  <a:srgbClr val="707070"/>
                </a:solidFill>
                <a:effectLst/>
                <a:latin typeface="+mn-lt"/>
              </a:rPr>
            </a:br>
            <a:r>
              <a:rPr lang="en-US" sz="1600" b="0" i="1" dirty="0">
                <a:solidFill>
                  <a:srgbClr val="707070"/>
                </a:solidFill>
                <a:effectLst/>
                <a:latin typeface="+mn-lt"/>
              </a:rPr>
              <a:t>        str s = "Test Message " + </a:t>
            </a:r>
            <a:r>
              <a:rPr lang="en-US" sz="1600" b="0" i="1" dirty="0" err="1">
                <a:solidFill>
                  <a:srgbClr val="707070"/>
                </a:solidFill>
                <a:effectLst/>
                <a:latin typeface="+mn-lt"/>
              </a:rPr>
              <a:t>WinAPIServer</a:t>
            </a:r>
            <a:r>
              <a:rPr lang="en-US" sz="1600" b="0" i="1" dirty="0">
                <a:solidFill>
                  <a:srgbClr val="707070"/>
                </a:solidFill>
                <a:effectLst/>
                <a:latin typeface="+mn-lt"/>
              </a:rPr>
              <a:t>::</a:t>
            </a:r>
            <a:r>
              <a:rPr lang="en-US" sz="1600" b="0" i="1" dirty="0" err="1">
                <a:solidFill>
                  <a:srgbClr val="707070"/>
                </a:solidFill>
                <a:effectLst/>
                <a:latin typeface="+mn-lt"/>
              </a:rPr>
              <a:t>createGUID</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a:t>
            </a:r>
            <a:r>
              <a:rPr lang="en-US" sz="1600" b="0" i="1" dirty="0" err="1">
                <a:solidFill>
                  <a:srgbClr val="707070"/>
                </a:solidFill>
                <a:effectLst/>
                <a:latin typeface="+mn-lt"/>
              </a:rPr>
              <a:t>SendAzureQueue.connect</a:t>
            </a:r>
            <a:r>
              <a:rPr lang="en-US" sz="1600" b="0" i="1" dirty="0">
                <a:solidFill>
                  <a:srgbClr val="707070"/>
                </a:solidFill>
                <a:effectLst/>
                <a:latin typeface="+mn-lt"/>
              </a:rPr>
              <a:t>(</a:t>
            </a:r>
            <a:r>
              <a:rPr lang="en-US" sz="1600" b="0" i="1" dirty="0" err="1">
                <a:solidFill>
                  <a:srgbClr val="707070"/>
                </a:solidFill>
                <a:effectLst/>
                <a:latin typeface="+mn-lt"/>
              </a:rPr>
              <a:t>connectionString</a:t>
            </a:r>
            <a:r>
              <a:rPr lang="en-US" sz="1600" b="0" i="1" dirty="0">
                <a:solidFill>
                  <a:srgbClr val="707070"/>
                </a:solidFill>
                <a:effectLst/>
                <a:latin typeface="+mn-lt"/>
              </a:rPr>
              <a:t>);</a:t>
            </a:r>
            <a:br>
              <a:rPr lang="en-US" sz="1600" b="0" i="1" dirty="0">
                <a:solidFill>
                  <a:srgbClr val="707070"/>
                </a:solidFill>
                <a:effectLst/>
                <a:latin typeface="+mn-lt"/>
              </a:rPr>
            </a:br>
            <a:r>
              <a:rPr lang="en-US" sz="1600" b="0" i="1" dirty="0">
                <a:solidFill>
                  <a:srgbClr val="707070"/>
                </a:solidFill>
                <a:effectLst/>
                <a:latin typeface="+mn-lt"/>
              </a:rPr>
              <a:t>        </a:t>
            </a:r>
            <a:r>
              <a:rPr lang="en-US" sz="1600" b="0" i="1" dirty="0" err="1">
                <a:solidFill>
                  <a:srgbClr val="707070"/>
                </a:solidFill>
                <a:effectLst/>
                <a:latin typeface="+mn-lt"/>
              </a:rPr>
              <a:t>SendAzureQueue.sendMessage</a:t>
            </a:r>
            <a:r>
              <a:rPr lang="en-US" sz="1600" b="0" i="1" dirty="0">
                <a:solidFill>
                  <a:srgbClr val="707070"/>
                </a:solidFill>
                <a:effectLst/>
                <a:latin typeface="+mn-lt"/>
              </a:rPr>
              <a:t>(s);</a:t>
            </a:r>
            <a:br>
              <a:rPr lang="en-US" sz="1600" b="0" i="1" dirty="0">
                <a:solidFill>
                  <a:srgbClr val="707070"/>
                </a:solidFill>
                <a:effectLst/>
                <a:latin typeface="+mn-lt"/>
              </a:rPr>
            </a:br>
            <a:r>
              <a:rPr lang="en-US" sz="1600" b="0" i="1" dirty="0">
                <a:solidFill>
                  <a:srgbClr val="707070"/>
                </a:solidFill>
                <a:effectLst/>
                <a:latin typeface="+mn-lt"/>
              </a:rPr>
              <a:t>        </a:t>
            </a:r>
            <a:r>
              <a:rPr lang="en-US" sz="1600" b="0" i="1" dirty="0" err="1">
                <a:solidFill>
                  <a:srgbClr val="707070"/>
                </a:solidFill>
                <a:effectLst/>
                <a:latin typeface="+mn-lt"/>
              </a:rPr>
              <a:t>SendAzureQueue.close</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info(</a:t>
            </a:r>
            <a:r>
              <a:rPr lang="en-US" sz="1600" b="0" i="1" dirty="0" err="1">
                <a:solidFill>
                  <a:srgbClr val="707070"/>
                </a:solidFill>
                <a:effectLst/>
                <a:latin typeface="+mn-lt"/>
              </a:rPr>
              <a:t>strFmt</a:t>
            </a:r>
            <a:r>
              <a:rPr lang="en-US" sz="1600" b="0" i="1" dirty="0">
                <a:solidFill>
                  <a:srgbClr val="707070"/>
                </a:solidFill>
                <a:effectLst/>
                <a:latin typeface="+mn-lt"/>
              </a:rPr>
              <a:t>("sent: %1", s));</a:t>
            </a:r>
            <a:br>
              <a:rPr lang="en-US" sz="1600" b="0" i="1" dirty="0">
                <a:solidFill>
                  <a:srgbClr val="707070"/>
                </a:solidFill>
                <a:effectLst/>
                <a:latin typeface="+mn-lt"/>
              </a:rPr>
            </a:br>
            <a:r>
              <a:rPr lang="en-US" sz="1600" b="0" i="1" dirty="0">
                <a:solidFill>
                  <a:srgbClr val="707070"/>
                </a:solidFill>
                <a:effectLst/>
                <a:latin typeface="+mn-lt"/>
              </a:rPr>
              <a:t>        s = "";</a:t>
            </a:r>
          </a:p>
          <a:p>
            <a:pPr marL="0" indent="0" algn="l">
              <a:buNone/>
            </a:pPr>
            <a:r>
              <a:rPr lang="en-US" sz="1600" b="0" i="1" dirty="0">
                <a:solidFill>
                  <a:srgbClr val="707070"/>
                </a:solidFill>
                <a:effectLst/>
                <a:latin typeface="+mn-lt"/>
              </a:rPr>
              <a:t>        </a:t>
            </a:r>
            <a:r>
              <a:rPr lang="en-US" sz="1600" b="0" i="1" dirty="0" err="1">
                <a:solidFill>
                  <a:srgbClr val="707070"/>
                </a:solidFill>
                <a:effectLst/>
                <a:latin typeface="+mn-lt"/>
              </a:rPr>
              <a:t>ReceiveAzureQueue.connect</a:t>
            </a:r>
            <a:r>
              <a:rPr lang="en-US" sz="1600" b="0" i="1" dirty="0">
                <a:solidFill>
                  <a:srgbClr val="707070"/>
                </a:solidFill>
                <a:effectLst/>
                <a:latin typeface="+mn-lt"/>
              </a:rPr>
              <a:t>(</a:t>
            </a:r>
            <a:r>
              <a:rPr lang="en-US" sz="1600" b="0" i="1" dirty="0" err="1">
                <a:solidFill>
                  <a:srgbClr val="707070"/>
                </a:solidFill>
                <a:effectLst/>
                <a:latin typeface="+mn-lt"/>
              </a:rPr>
              <a:t>connectionString</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s = </a:t>
            </a:r>
            <a:r>
              <a:rPr lang="en-US" sz="1600" b="0" i="1" dirty="0" err="1">
                <a:solidFill>
                  <a:srgbClr val="707070"/>
                </a:solidFill>
                <a:effectLst/>
                <a:latin typeface="+mn-lt"/>
              </a:rPr>
              <a:t>ReceiveAzureQueue.readMessage</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a:t>
            </a:r>
            <a:r>
              <a:rPr lang="en-US" sz="1600" b="0" i="1" dirty="0" err="1">
                <a:solidFill>
                  <a:srgbClr val="707070"/>
                </a:solidFill>
                <a:effectLst/>
                <a:latin typeface="+mn-lt"/>
              </a:rPr>
              <a:t>ReceiveAzureQueue.completeMessage</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a:t>
            </a:r>
            <a:r>
              <a:rPr lang="en-US" sz="1600" b="0" i="1" dirty="0" err="1">
                <a:solidFill>
                  <a:srgbClr val="707070"/>
                </a:solidFill>
                <a:effectLst/>
                <a:latin typeface="+mn-lt"/>
              </a:rPr>
              <a:t>ReceiveAzureQueue.close</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info(</a:t>
            </a:r>
            <a:r>
              <a:rPr lang="en-US" sz="1600" b="0" i="1" dirty="0" err="1">
                <a:solidFill>
                  <a:srgbClr val="707070"/>
                </a:solidFill>
                <a:effectLst/>
                <a:latin typeface="+mn-lt"/>
              </a:rPr>
              <a:t>strFmt</a:t>
            </a:r>
            <a:r>
              <a:rPr lang="en-US" sz="1600" b="0" i="1" dirty="0">
                <a:solidFill>
                  <a:srgbClr val="707070"/>
                </a:solidFill>
                <a:effectLst/>
                <a:latin typeface="+mn-lt"/>
              </a:rPr>
              <a:t>("Received: %1", s));</a:t>
            </a:r>
          </a:p>
          <a:p>
            <a:pPr marL="0" indent="0" algn="l">
              <a:buNone/>
            </a:pPr>
            <a:r>
              <a:rPr lang="en-US" sz="1600" b="0" i="1" dirty="0">
                <a:solidFill>
                  <a:srgbClr val="707070"/>
                </a:solidFill>
                <a:effectLst/>
                <a:latin typeface="+mn-lt"/>
              </a:rPr>
              <a:t>    }</a:t>
            </a:r>
          </a:p>
          <a:p>
            <a:pPr marL="0" indent="0" algn="l">
              <a:buNone/>
            </a:pPr>
            <a:r>
              <a:rPr lang="en-US" sz="1600" b="0" i="1" dirty="0">
                <a:solidFill>
                  <a:srgbClr val="707070"/>
                </a:solidFill>
                <a:effectLst/>
                <a:latin typeface="+mn-lt"/>
              </a:rPr>
              <a:t>}</a:t>
            </a:r>
          </a:p>
        </p:txBody>
      </p:sp>
      <p:sp>
        <p:nvSpPr>
          <p:cNvPr id="6" name="Rectangle 5">
            <a:extLst>
              <a:ext uri="{FF2B5EF4-FFF2-40B4-BE49-F238E27FC236}">
                <a16:creationId xmlns:a16="http://schemas.microsoft.com/office/drawing/2014/main" id="{3DC50DFD-DB3A-4EE6-93D0-B73E57C6B871}"/>
              </a:ext>
            </a:extLst>
          </p:cNvPr>
          <p:cNvSpPr/>
          <p:nvPr/>
        </p:nvSpPr>
        <p:spPr>
          <a:xfrm>
            <a:off x="145473" y="2182091"/>
            <a:ext cx="5340927" cy="550718"/>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596B632-1146-4270-A5AA-A93DC152FED9}"/>
              </a:ext>
            </a:extLst>
          </p:cNvPr>
          <p:cNvSpPr/>
          <p:nvPr/>
        </p:nvSpPr>
        <p:spPr>
          <a:xfrm>
            <a:off x="145473" y="3574474"/>
            <a:ext cx="5340927" cy="550718"/>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6546734-6A19-4E69-AC72-9D7922DC9210}"/>
              </a:ext>
            </a:extLst>
          </p:cNvPr>
          <p:cNvSpPr/>
          <p:nvPr/>
        </p:nvSpPr>
        <p:spPr>
          <a:xfrm>
            <a:off x="145472" y="5472546"/>
            <a:ext cx="5340927" cy="37753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58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A7C6-9957-4B33-AABF-726678BED3DF}"/>
              </a:ext>
            </a:extLst>
          </p:cNvPr>
          <p:cNvSpPr>
            <a:spLocks noGrp="1"/>
          </p:cNvSpPr>
          <p:nvPr>
            <p:ph type="title"/>
          </p:nvPr>
        </p:nvSpPr>
        <p:spPr/>
        <p:txBody>
          <a:bodyPr/>
          <a:lstStyle/>
          <a:p>
            <a:r>
              <a:rPr lang="en-US" dirty="0"/>
              <a:t>Other Stuff</a:t>
            </a:r>
          </a:p>
        </p:txBody>
      </p:sp>
      <p:sp>
        <p:nvSpPr>
          <p:cNvPr id="3" name="Content Placeholder 2">
            <a:extLst>
              <a:ext uri="{FF2B5EF4-FFF2-40B4-BE49-F238E27FC236}">
                <a16:creationId xmlns:a16="http://schemas.microsoft.com/office/drawing/2014/main" id="{D17D3CA0-9F39-40C0-A563-DE22489078B8}"/>
              </a:ext>
            </a:extLst>
          </p:cNvPr>
          <p:cNvSpPr>
            <a:spLocks noGrp="1"/>
          </p:cNvSpPr>
          <p:nvPr>
            <p:ph idx="1"/>
          </p:nvPr>
        </p:nvSpPr>
        <p:spPr/>
        <p:txBody>
          <a:bodyPr/>
          <a:lstStyle/>
          <a:p>
            <a:r>
              <a:rPr lang="en-US" dirty="0"/>
              <a:t>Can’t locate an error that is being thrown? Add a breakpoint in </a:t>
            </a:r>
            <a:r>
              <a:rPr lang="en-US" dirty="0" err="1"/>
              <a:t>info.Add</a:t>
            </a:r>
            <a:r>
              <a:rPr lang="en-US" dirty="0"/>
              <a:t>() (on switch (</a:t>
            </a:r>
            <a:r>
              <a:rPr lang="en-US" dirty="0" err="1"/>
              <a:t>logLevel</a:t>
            </a:r>
            <a:r>
              <a:rPr lang="en-US" dirty="0"/>
              <a:t>))</a:t>
            </a:r>
          </a:p>
          <a:p>
            <a:r>
              <a:rPr lang="en-US" dirty="0"/>
              <a:t>Use </a:t>
            </a:r>
            <a:r>
              <a:rPr lang="en-US" dirty="0" err="1"/>
              <a:t>funcName</a:t>
            </a:r>
            <a:r>
              <a:rPr lang="en-US" dirty="0"/>
              <a:t>() to help with figuring problems out</a:t>
            </a:r>
          </a:p>
          <a:p>
            <a:r>
              <a:rPr lang="en-US" dirty="0" err="1"/>
              <a:t>QueryBuildDataSource.toString</a:t>
            </a:r>
            <a:r>
              <a:rPr lang="en-US" dirty="0"/>
              <a:t>() to see the SQL for a query</a:t>
            </a:r>
          </a:p>
          <a:p>
            <a:r>
              <a:rPr lang="en-US" dirty="0"/>
              <a:t>Data Entities can be temperamental; DB Sync, delete entity, rebuild list, test again</a:t>
            </a:r>
          </a:p>
        </p:txBody>
      </p:sp>
    </p:spTree>
    <p:extLst>
      <p:ext uri="{BB962C8B-B14F-4D97-AF65-F5344CB8AC3E}">
        <p14:creationId xmlns:p14="http://schemas.microsoft.com/office/powerpoint/2010/main" val="4172149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E7DF-EC2E-4C69-8A23-9411A644B926}"/>
              </a:ext>
            </a:extLst>
          </p:cNvPr>
          <p:cNvSpPr>
            <a:spLocks noGrp="1"/>
          </p:cNvSpPr>
          <p:nvPr>
            <p:ph type="title"/>
          </p:nvPr>
        </p:nvSpPr>
        <p:spPr/>
        <p:txBody>
          <a:bodyPr/>
          <a:lstStyle/>
          <a:p>
            <a:r>
              <a:rPr lang="en-US" dirty="0"/>
              <a:t>D365FO.Tools</a:t>
            </a:r>
          </a:p>
        </p:txBody>
      </p:sp>
      <p:sp>
        <p:nvSpPr>
          <p:cNvPr id="3" name="Content Placeholder 2">
            <a:extLst>
              <a:ext uri="{FF2B5EF4-FFF2-40B4-BE49-F238E27FC236}">
                <a16:creationId xmlns:a16="http://schemas.microsoft.com/office/drawing/2014/main" id="{C4E27D49-9A77-4376-9394-41FD635713DC}"/>
              </a:ext>
            </a:extLst>
          </p:cNvPr>
          <p:cNvSpPr>
            <a:spLocks noGrp="1"/>
          </p:cNvSpPr>
          <p:nvPr>
            <p:ph sz="half" idx="1"/>
          </p:nvPr>
        </p:nvSpPr>
        <p:spPr/>
        <p:txBody>
          <a:bodyPr/>
          <a:lstStyle/>
          <a:p>
            <a:r>
              <a:rPr lang="en-US" dirty="0"/>
              <a:t>PowerShell module to handle the different management tasks during a Dynamics 365 Finance &amp; Operations</a:t>
            </a:r>
          </a:p>
        </p:txBody>
      </p:sp>
      <p:sp>
        <p:nvSpPr>
          <p:cNvPr id="4" name="Content Placeholder 3">
            <a:extLst>
              <a:ext uri="{FF2B5EF4-FFF2-40B4-BE49-F238E27FC236}">
                <a16:creationId xmlns:a16="http://schemas.microsoft.com/office/drawing/2014/main" id="{6D7F78AE-FB2B-47B3-B0E6-A52476CD8F0C}"/>
              </a:ext>
            </a:extLst>
          </p:cNvPr>
          <p:cNvSpPr>
            <a:spLocks noGrp="1"/>
          </p:cNvSpPr>
          <p:nvPr>
            <p:ph sz="half" idx="2"/>
          </p:nvPr>
        </p:nvSpPr>
        <p:spPr/>
        <p:txBody>
          <a:bodyPr/>
          <a:lstStyle/>
          <a:p>
            <a:r>
              <a:rPr lang="en-US" dirty="0"/>
              <a:t>Install-Module -Name d365fo.tools</a:t>
            </a:r>
          </a:p>
          <a:p>
            <a:r>
              <a:rPr lang="en-US" dirty="0"/>
              <a:t>Update-Module -name d365fo.tools</a:t>
            </a:r>
          </a:p>
        </p:txBody>
      </p:sp>
    </p:spTree>
    <p:extLst>
      <p:ext uri="{BB962C8B-B14F-4D97-AF65-F5344CB8AC3E}">
        <p14:creationId xmlns:p14="http://schemas.microsoft.com/office/powerpoint/2010/main" val="3991547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D9B12-E97E-4F0A-B09A-31E589F789DB}"/>
              </a:ext>
            </a:extLst>
          </p:cNvPr>
          <p:cNvSpPr>
            <a:spLocks noGrp="1"/>
          </p:cNvSpPr>
          <p:nvPr>
            <p:ph type="title"/>
          </p:nvPr>
        </p:nvSpPr>
        <p:spPr/>
        <p:txBody>
          <a:bodyPr/>
          <a:lstStyle/>
          <a:p>
            <a:r>
              <a:rPr lang="en-US" dirty="0"/>
              <a:t>Stop An Environment</a:t>
            </a:r>
          </a:p>
        </p:txBody>
      </p:sp>
      <p:sp>
        <p:nvSpPr>
          <p:cNvPr id="3" name="Content Placeholder 2">
            <a:extLst>
              <a:ext uri="{FF2B5EF4-FFF2-40B4-BE49-F238E27FC236}">
                <a16:creationId xmlns:a16="http://schemas.microsoft.com/office/drawing/2014/main" id="{96AAD14C-24E2-4DD1-A90D-310325AA0748}"/>
              </a:ext>
            </a:extLst>
          </p:cNvPr>
          <p:cNvSpPr>
            <a:spLocks noGrp="1"/>
          </p:cNvSpPr>
          <p:nvPr>
            <p:ph idx="1"/>
          </p:nvPr>
        </p:nvSpPr>
        <p:spPr/>
        <p:txBody>
          <a:bodyPr/>
          <a:lstStyle/>
          <a:p>
            <a:r>
              <a:rPr lang="en-US" dirty="0"/>
              <a:t>Stop-D365Environment -All</a:t>
            </a:r>
          </a:p>
          <a:p>
            <a:r>
              <a:rPr lang="en-US" dirty="0"/>
              <a:t>Stop-D365Environment -</a:t>
            </a:r>
            <a:r>
              <a:rPr lang="en-US" dirty="0" err="1"/>
              <a:t>Aos</a:t>
            </a:r>
            <a:r>
              <a:rPr lang="en-US" dirty="0"/>
              <a:t> -Batch</a:t>
            </a:r>
          </a:p>
          <a:p>
            <a:r>
              <a:rPr lang="en-US" dirty="0"/>
              <a:t>Stop-D365Environment -</a:t>
            </a:r>
            <a:r>
              <a:rPr lang="en-US" dirty="0" err="1"/>
              <a:t>FinancialReporter</a:t>
            </a:r>
            <a:r>
              <a:rPr lang="en-US" dirty="0"/>
              <a:t> -DMF</a:t>
            </a:r>
          </a:p>
          <a:p>
            <a:r>
              <a:rPr lang="en-US" dirty="0"/>
              <a:t>Stop-D365Environment -All -Kill</a:t>
            </a:r>
          </a:p>
        </p:txBody>
      </p:sp>
    </p:spTree>
    <p:extLst>
      <p:ext uri="{BB962C8B-B14F-4D97-AF65-F5344CB8AC3E}">
        <p14:creationId xmlns:p14="http://schemas.microsoft.com/office/powerpoint/2010/main" val="2846886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C617-C977-468F-8EAF-DF0CB887E216}"/>
              </a:ext>
            </a:extLst>
          </p:cNvPr>
          <p:cNvSpPr>
            <a:spLocks noGrp="1"/>
          </p:cNvSpPr>
          <p:nvPr>
            <p:ph type="title"/>
          </p:nvPr>
        </p:nvSpPr>
        <p:spPr/>
        <p:txBody>
          <a:bodyPr/>
          <a:lstStyle/>
          <a:p>
            <a:r>
              <a:rPr lang="en-US" dirty="0"/>
              <a:t>Start An Environment</a:t>
            </a:r>
          </a:p>
        </p:txBody>
      </p:sp>
      <p:sp>
        <p:nvSpPr>
          <p:cNvPr id="3" name="Content Placeholder 2">
            <a:extLst>
              <a:ext uri="{FF2B5EF4-FFF2-40B4-BE49-F238E27FC236}">
                <a16:creationId xmlns:a16="http://schemas.microsoft.com/office/drawing/2014/main" id="{BC5DF43E-2CC7-46D0-BBC5-5C5AE445CC9A}"/>
              </a:ext>
            </a:extLst>
          </p:cNvPr>
          <p:cNvSpPr>
            <a:spLocks noGrp="1"/>
          </p:cNvSpPr>
          <p:nvPr>
            <p:ph idx="1"/>
          </p:nvPr>
        </p:nvSpPr>
        <p:spPr/>
        <p:txBody>
          <a:bodyPr/>
          <a:lstStyle/>
          <a:p>
            <a:r>
              <a:rPr lang="en-US" dirty="0"/>
              <a:t>Start-D365Environment -</a:t>
            </a:r>
            <a:r>
              <a:rPr lang="en-US" dirty="0" err="1"/>
              <a:t>ShowOriginalProgress</a:t>
            </a:r>
            <a:endParaRPr lang="en-US" dirty="0"/>
          </a:p>
          <a:p>
            <a:r>
              <a:rPr lang="en-US" dirty="0"/>
              <a:t>Start-D365Environment -All</a:t>
            </a:r>
          </a:p>
          <a:p>
            <a:r>
              <a:rPr lang="en-US" dirty="0"/>
              <a:t>Start-D365Environment -</a:t>
            </a:r>
            <a:r>
              <a:rPr lang="en-US" dirty="0" err="1"/>
              <a:t>Aos</a:t>
            </a:r>
            <a:r>
              <a:rPr lang="en-US" dirty="0"/>
              <a:t> -Batch</a:t>
            </a:r>
          </a:p>
          <a:p>
            <a:r>
              <a:rPr lang="en-US" dirty="0"/>
              <a:t>Start-D365Environment -</a:t>
            </a:r>
            <a:r>
              <a:rPr lang="en-US" dirty="0" err="1"/>
              <a:t>FinancialReporter</a:t>
            </a:r>
            <a:r>
              <a:rPr lang="en-US" dirty="0"/>
              <a:t> -DMF</a:t>
            </a:r>
          </a:p>
        </p:txBody>
      </p:sp>
    </p:spTree>
    <p:extLst>
      <p:ext uri="{BB962C8B-B14F-4D97-AF65-F5344CB8AC3E}">
        <p14:creationId xmlns:p14="http://schemas.microsoft.com/office/powerpoint/2010/main" val="3717227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520EF1-244D-4450-BE25-75B7A56CDAE7}"/>
              </a:ext>
            </a:extLst>
          </p:cNvPr>
          <p:cNvSpPr>
            <a:spLocks noGrp="1"/>
          </p:cNvSpPr>
          <p:nvPr>
            <p:ph idx="1"/>
          </p:nvPr>
        </p:nvSpPr>
        <p:spPr/>
        <p:txBody>
          <a:bodyPr/>
          <a:lstStyle/>
          <a:p>
            <a:r>
              <a:rPr lang="en-US" dirty="0"/>
              <a:t>Gift Card Give Away!</a:t>
            </a:r>
          </a:p>
          <a:p>
            <a:pPr lvl="1"/>
            <a:endParaRPr lang="en-US" dirty="0"/>
          </a:p>
        </p:txBody>
      </p:sp>
      <p:sp>
        <p:nvSpPr>
          <p:cNvPr id="3" name="Title 2">
            <a:extLst>
              <a:ext uri="{FF2B5EF4-FFF2-40B4-BE49-F238E27FC236}">
                <a16:creationId xmlns:a16="http://schemas.microsoft.com/office/drawing/2014/main" id="{BAE284BA-DA44-4845-A4F3-B037977AEDE0}"/>
              </a:ext>
            </a:extLst>
          </p:cNvPr>
          <p:cNvSpPr>
            <a:spLocks noGrp="1"/>
          </p:cNvSpPr>
          <p:nvPr>
            <p:ph type="title"/>
          </p:nvPr>
        </p:nvSpPr>
        <p:spPr/>
        <p:txBody>
          <a:bodyPr/>
          <a:lstStyle/>
          <a:p>
            <a:r>
              <a:rPr lang="en-US" dirty="0"/>
              <a:t>Free Stuff</a:t>
            </a:r>
          </a:p>
        </p:txBody>
      </p:sp>
      <p:pic>
        <p:nvPicPr>
          <p:cNvPr id="6146" name="Picture 2" descr="Jim Carrey Limo - Did someone say free stuff?">
            <a:extLst>
              <a:ext uri="{FF2B5EF4-FFF2-40B4-BE49-F238E27FC236}">
                <a16:creationId xmlns:a16="http://schemas.microsoft.com/office/drawing/2014/main" id="{CD4BFE49-0574-4028-8054-778E015BD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163" y="2570040"/>
            <a:ext cx="4355674" cy="322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437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A47FC-E952-4833-8844-4A377DD96C02}"/>
              </a:ext>
            </a:extLst>
          </p:cNvPr>
          <p:cNvSpPr>
            <a:spLocks noGrp="1"/>
          </p:cNvSpPr>
          <p:nvPr>
            <p:ph type="title"/>
          </p:nvPr>
        </p:nvSpPr>
        <p:spPr/>
        <p:txBody>
          <a:bodyPr/>
          <a:lstStyle/>
          <a:p>
            <a:r>
              <a:rPr lang="en-US" dirty="0"/>
              <a:t>Restart</a:t>
            </a:r>
          </a:p>
        </p:txBody>
      </p:sp>
      <p:sp>
        <p:nvSpPr>
          <p:cNvPr id="3" name="Content Placeholder 2">
            <a:extLst>
              <a:ext uri="{FF2B5EF4-FFF2-40B4-BE49-F238E27FC236}">
                <a16:creationId xmlns:a16="http://schemas.microsoft.com/office/drawing/2014/main" id="{DC090AB7-1246-40D9-A6D9-504C9D1D8614}"/>
              </a:ext>
            </a:extLst>
          </p:cNvPr>
          <p:cNvSpPr>
            <a:spLocks noGrp="1"/>
          </p:cNvSpPr>
          <p:nvPr>
            <p:ph idx="1"/>
          </p:nvPr>
        </p:nvSpPr>
        <p:spPr/>
        <p:txBody>
          <a:bodyPr/>
          <a:lstStyle/>
          <a:p>
            <a:r>
              <a:rPr lang="en-US" dirty="0"/>
              <a:t>Restart-D365Environment -All -</a:t>
            </a:r>
            <a:r>
              <a:rPr lang="en-US" dirty="0" err="1"/>
              <a:t>ShowOriginalProgress</a:t>
            </a:r>
            <a:endParaRPr lang="en-US" dirty="0"/>
          </a:p>
        </p:txBody>
      </p:sp>
    </p:spTree>
    <p:extLst>
      <p:ext uri="{BB962C8B-B14F-4D97-AF65-F5344CB8AC3E}">
        <p14:creationId xmlns:p14="http://schemas.microsoft.com/office/powerpoint/2010/main" val="3827375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C5F7-B972-4731-BE95-CAF4612A26E2}"/>
              </a:ext>
            </a:extLst>
          </p:cNvPr>
          <p:cNvSpPr>
            <a:spLocks noGrp="1"/>
          </p:cNvSpPr>
          <p:nvPr>
            <p:ph type="title"/>
          </p:nvPr>
        </p:nvSpPr>
        <p:spPr/>
        <p:txBody>
          <a:bodyPr/>
          <a:lstStyle/>
          <a:p>
            <a:r>
              <a:rPr lang="en-US" dirty="0"/>
              <a:t>(Re)Set D365FO Admin</a:t>
            </a:r>
          </a:p>
        </p:txBody>
      </p:sp>
      <p:sp>
        <p:nvSpPr>
          <p:cNvPr id="3" name="Content Placeholder 2">
            <a:extLst>
              <a:ext uri="{FF2B5EF4-FFF2-40B4-BE49-F238E27FC236}">
                <a16:creationId xmlns:a16="http://schemas.microsoft.com/office/drawing/2014/main" id="{8D120E93-AFAD-4534-87F7-A03BD9CB2232}"/>
              </a:ext>
            </a:extLst>
          </p:cNvPr>
          <p:cNvSpPr>
            <a:spLocks noGrp="1"/>
          </p:cNvSpPr>
          <p:nvPr>
            <p:ph idx="1"/>
          </p:nvPr>
        </p:nvSpPr>
        <p:spPr/>
        <p:txBody>
          <a:bodyPr/>
          <a:lstStyle/>
          <a:p>
            <a:r>
              <a:rPr lang="en-US" dirty="0"/>
              <a:t>Set-D365Admin "claire@contoso.com"</a:t>
            </a:r>
          </a:p>
          <a:p>
            <a:endParaRPr lang="en-US" dirty="0"/>
          </a:p>
        </p:txBody>
      </p:sp>
    </p:spTree>
    <p:extLst>
      <p:ext uri="{BB962C8B-B14F-4D97-AF65-F5344CB8AC3E}">
        <p14:creationId xmlns:p14="http://schemas.microsoft.com/office/powerpoint/2010/main" val="3652102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A363-F057-4938-AD43-CCBDC5452E45}"/>
              </a:ext>
            </a:extLst>
          </p:cNvPr>
          <p:cNvSpPr>
            <a:spLocks noGrp="1"/>
          </p:cNvSpPr>
          <p:nvPr>
            <p:ph type="title"/>
          </p:nvPr>
        </p:nvSpPr>
        <p:spPr/>
        <p:txBody>
          <a:bodyPr/>
          <a:lstStyle/>
          <a:p>
            <a:r>
              <a:rPr lang="en-US" dirty="0"/>
              <a:t>Export Database from Sandbox</a:t>
            </a:r>
          </a:p>
        </p:txBody>
      </p:sp>
      <p:sp>
        <p:nvSpPr>
          <p:cNvPr id="4" name="Content Placeholder 3">
            <a:extLst>
              <a:ext uri="{FF2B5EF4-FFF2-40B4-BE49-F238E27FC236}">
                <a16:creationId xmlns:a16="http://schemas.microsoft.com/office/drawing/2014/main" id="{A5567E00-1EDA-4B00-9603-D9C50D265BD0}"/>
              </a:ext>
            </a:extLst>
          </p:cNvPr>
          <p:cNvSpPr>
            <a:spLocks noGrp="1"/>
          </p:cNvSpPr>
          <p:nvPr>
            <p:ph idx="1"/>
          </p:nvPr>
        </p:nvSpPr>
        <p:spPr/>
        <p:txBody>
          <a:bodyPr>
            <a:normAutofit/>
          </a:bodyPr>
          <a:lstStyle/>
          <a:p>
            <a:r>
              <a:rPr lang="en-US" dirty="0"/>
              <a:t>Invoke-D365LcsDatabaseExport -</a:t>
            </a:r>
            <a:r>
              <a:rPr lang="en-US" dirty="0" err="1"/>
              <a:t>ProjectId</a:t>
            </a:r>
            <a:r>
              <a:rPr lang="en-US" dirty="0"/>
              <a:t> 123456789 -</a:t>
            </a:r>
            <a:r>
              <a:rPr lang="en-US" dirty="0" err="1"/>
              <a:t>SourceEnvironmentId</a:t>
            </a:r>
            <a:r>
              <a:rPr lang="en-US" dirty="0"/>
              <a:t> "958ae597-f089-4811-abbd-c1190917eaae" -</a:t>
            </a:r>
            <a:r>
              <a:rPr lang="en-US" dirty="0" err="1"/>
              <a:t>BackupName</a:t>
            </a:r>
            <a:r>
              <a:rPr lang="en-US" dirty="0"/>
              <a:t> "</a:t>
            </a:r>
            <a:r>
              <a:rPr lang="en-US" dirty="0" err="1"/>
              <a:t>BackupViaApi</a:t>
            </a:r>
            <a:r>
              <a:rPr lang="en-US" dirty="0"/>
              <a:t>" -</a:t>
            </a:r>
            <a:r>
              <a:rPr lang="en-US" dirty="0" err="1"/>
              <a:t>BearerToken</a:t>
            </a:r>
            <a:r>
              <a:rPr lang="en-US" dirty="0"/>
              <a:t> "</a:t>
            </a:r>
            <a:r>
              <a:rPr lang="en-US" dirty="0" err="1"/>
              <a:t>JldjfafLJdfjlfsalfd</a:t>
            </a:r>
            <a:r>
              <a:rPr lang="en-US" dirty="0"/>
              <a:t>..." -</a:t>
            </a:r>
            <a:r>
              <a:rPr lang="en-US" dirty="0" err="1"/>
              <a:t>LcsApiUri</a:t>
            </a:r>
            <a:r>
              <a:rPr lang="en-US" dirty="0"/>
              <a:t> "https://lcsapi.lcs.dynamics.com"</a:t>
            </a:r>
          </a:p>
        </p:txBody>
      </p:sp>
    </p:spTree>
    <p:extLst>
      <p:ext uri="{BB962C8B-B14F-4D97-AF65-F5344CB8AC3E}">
        <p14:creationId xmlns:p14="http://schemas.microsoft.com/office/powerpoint/2010/main" val="759989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E184-5BF1-449C-BBC2-B045096B2D2A}"/>
              </a:ext>
            </a:extLst>
          </p:cNvPr>
          <p:cNvSpPr>
            <a:spLocks noGrp="1"/>
          </p:cNvSpPr>
          <p:nvPr>
            <p:ph type="title"/>
          </p:nvPr>
        </p:nvSpPr>
        <p:spPr/>
        <p:txBody>
          <a:bodyPr/>
          <a:lstStyle/>
          <a:p>
            <a:r>
              <a:rPr lang="en-US" dirty="0"/>
              <a:t>Refresh Database (Prod To Sandbox)</a:t>
            </a:r>
          </a:p>
        </p:txBody>
      </p:sp>
      <p:sp>
        <p:nvSpPr>
          <p:cNvPr id="4" name="Content Placeholder 3">
            <a:extLst>
              <a:ext uri="{FF2B5EF4-FFF2-40B4-BE49-F238E27FC236}">
                <a16:creationId xmlns:a16="http://schemas.microsoft.com/office/drawing/2014/main" id="{F19F576B-2A12-41FE-BBA2-B90E1C011831}"/>
              </a:ext>
            </a:extLst>
          </p:cNvPr>
          <p:cNvSpPr>
            <a:spLocks noGrp="1"/>
          </p:cNvSpPr>
          <p:nvPr>
            <p:ph idx="1"/>
          </p:nvPr>
        </p:nvSpPr>
        <p:spPr/>
        <p:txBody>
          <a:bodyPr>
            <a:normAutofit/>
          </a:bodyPr>
          <a:lstStyle/>
          <a:p>
            <a:r>
              <a:rPr lang="en-US" dirty="0"/>
              <a:t>Invoke-D365LcsDatabaseRefresh -</a:t>
            </a:r>
            <a:r>
              <a:rPr lang="en-US" dirty="0" err="1"/>
              <a:t>ProjectId</a:t>
            </a:r>
            <a:r>
              <a:rPr lang="en-US" dirty="0"/>
              <a:t> 123456789 -</a:t>
            </a:r>
            <a:r>
              <a:rPr lang="en-US" dirty="0" err="1"/>
              <a:t>SourceEnvironmentId</a:t>
            </a:r>
            <a:r>
              <a:rPr lang="en-US" dirty="0"/>
              <a:t> "958ae597-f089-4811-abbd-c1190917eaae" -</a:t>
            </a:r>
            <a:r>
              <a:rPr lang="en-US" dirty="0" err="1"/>
              <a:t>TargetEnvironmentId</a:t>
            </a:r>
            <a:r>
              <a:rPr lang="en-US" dirty="0"/>
              <a:t> "13cc7700-c13b-4ea3-81cd-2d26fa72ec5e" -</a:t>
            </a:r>
            <a:r>
              <a:rPr lang="en-US" dirty="0" err="1"/>
              <a:t>BearerToken</a:t>
            </a:r>
            <a:r>
              <a:rPr lang="en-US" dirty="0"/>
              <a:t> "</a:t>
            </a:r>
            <a:r>
              <a:rPr lang="en-US" dirty="0" err="1"/>
              <a:t>JldjfafLJdfjlfsalfd</a:t>
            </a:r>
            <a:r>
              <a:rPr lang="en-US" dirty="0"/>
              <a:t>..." -</a:t>
            </a:r>
            <a:r>
              <a:rPr lang="en-US" dirty="0" err="1"/>
              <a:t>LcsApiUri</a:t>
            </a:r>
            <a:r>
              <a:rPr lang="en-US" dirty="0"/>
              <a:t> "https://lcsapi.lcs.dynamics.com"</a:t>
            </a:r>
          </a:p>
          <a:p>
            <a:endParaRPr lang="en-US" dirty="0"/>
          </a:p>
        </p:txBody>
      </p:sp>
    </p:spTree>
    <p:extLst>
      <p:ext uri="{BB962C8B-B14F-4D97-AF65-F5344CB8AC3E}">
        <p14:creationId xmlns:p14="http://schemas.microsoft.com/office/powerpoint/2010/main" val="753473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C112F-0690-4830-80CC-2E5E0539626E}"/>
              </a:ext>
            </a:extLst>
          </p:cNvPr>
          <p:cNvSpPr>
            <a:spLocks noGrp="1"/>
          </p:cNvSpPr>
          <p:nvPr>
            <p:ph type="title"/>
          </p:nvPr>
        </p:nvSpPr>
        <p:spPr/>
        <p:txBody>
          <a:bodyPr/>
          <a:lstStyle/>
          <a:p>
            <a:r>
              <a:rPr lang="en-US" dirty="0"/>
              <a:t>Sync Database for Module(s)</a:t>
            </a:r>
          </a:p>
        </p:txBody>
      </p:sp>
      <p:sp>
        <p:nvSpPr>
          <p:cNvPr id="4" name="Content Placeholder 3">
            <a:extLst>
              <a:ext uri="{FF2B5EF4-FFF2-40B4-BE49-F238E27FC236}">
                <a16:creationId xmlns:a16="http://schemas.microsoft.com/office/drawing/2014/main" id="{059BD282-5EAD-45CD-80CF-F7C37AFDEE38}"/>
              </a:ext>
            </a:extLst>
          </p:cNvPr>
          <p:cNvSpPr>
            <a:spLocks noGrp="1"/>
          </p:cNvSpPr>
          <p:nvPr>
            <p:ph idx="1"/>
          </p:nvPr>
        </p:nvSpPr>
        <p:spPr/>
        <p:txBody>
          <a:bodyPr/>
          <a:lstStyle/>
          <a:p>
            <a:r>
              <a:rPr lang="en-US" dirty="0"/>
              <a:t>Invoke-D365DbSyncModule -Module "MyModel1"</a:t>
            </a:r>
          </a:p>
          <a:p>
            <a:r>
              <a:rPr lang="en-US" dirty="0"/>
              <a:t>Invoke-D365DbSyncModule -Module "MyModel1","MyModel2"</a:t>
            </a:r>
          </a:p>
          <a:p>
            <a:r>
              <a:rPr lang="en-US" dirty="0"/>
              <a:t>Get-D365Module -Name "</a:t>
            </a:r>
            <a:r>
              <a:rPr lang="en-US" dirty="0" err="1"/>
              <a:t>MyModel</a:t>
            </a:r>
            <a:r>
              <a:rPr lang="en-US" dirty="0"/>
              <a:t>*" | Invoke-D365DbSyncModule</a:t>
            </a:r>
          </a:p>
          <a:p>
            <a:endParaRPr lang="en-US" dirty="0"/>
          </a:p>
        </p:txBody>
      </p:sp>
    </p:spTree>
    <p:extLst>
      <p:ext uri="{BB962C8B-B14F-4D97-AF65-F5344CB8AC3E}">
        <p14:creationId xmlns:p14="http://schemas.microsoft.com/office/powerpoint/2010/main" val="1757462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3319-D4A3-4533-968A-BAB9C7B4EC8D}"/>
              </a:ext>
            </a:extLst>
          </p:cNvPr>
          <p:cNvSpPr>
            <a:spLocks noGrp="1"/>
          </p:cNvSpPr>
          <p:nvPr>
            <p:ph type="title"/>
          </p:nvPr>
        </p:nvSpPr>
        <p:spPr/>
        <p:txBody>
          <a:bodyPr/>
          <a:lstStyle/>
          <a:p>
            <a:r>
              <a:rPr lang="en-US" dirty="0"/>
              <a:t>Partial DB Sync</a:t>
            </a:r>
          </a:p>
        </p:txBody>
      </p:sp>
      <p:sp>
        <p:nvSpPr>
          <p:cNvPr id="3" name="Content Placeholder 2">
            <a:extLst>
              <a:ext uri="{FF2B5EF4-FFF2-40B4-BE49-F238E27FC236}">
                <a16:creationId xmlns:a16="http://schemas.microsoft.com/office/drawing/2014/main" id="{23124374-754E-4FCB-9252-82CA80ECE280}"/>
              </a:ext>
            </a:extLst>
          </p:cNvPr>
          <p:cNvSpPr>
            <a:spLocks noGrp="1"/>
          </p:cNvSpPr>
          <p:nvPr>
            <p:ph idx="1"/>
          </p:nvPr>
        </p:nvSpPr>
        <p:spPr/>
        <p:txBody>
          <a:bodyPr/>
          <a:lstStyle/>
          <a:p>
            <a:r>
              <a:rPr lang="en-US" dirty="0"/>
              <a:t>Invoke-D365DBSyncPartial -</a:t>
            </a:r>
            <a:r>
              <a:rPr lang="en-US" dirty="0" err="1"/>
              <a:t>SyncList</a:t>
            </a:r>
            <a:r>
              <a:rPr lang="en-US" dirty="0"/>
              <a:t> "</a:t>
            </a:r>
            <a:r>
              <a:rPr lang="en-US" dirty="0" err="1"/>
              <a:t>CustCustomerEntity</a:t>
            </a:r>
            <a:r>
              <a:rPr lang="en-US" dirty="0"/>
              <a:t>","</a:t>
            </a:r>
            <a:r>
              <a:rPr lang="en-US" dirty="0" err="1"/>
              <a:t>SalesTable</a:t>
            </a:r>
            <a:r>
              <a:rPr lang="en-US" dirty="0"/>
              <a:t>"</a:t>
            </a:r>
          </a:p>
          <a:p>
            <a:r>
              <a:rPr lang="en-US" dirty="0"/>
              <a:t>Invoke-D365DBSyncPartial -</a:t>
            </a:r>
            <a:r>
              <a:rPr lang="en-US" dirty="0" err="1"/>
              <a:t>SyncList</a:t>
            </a:r>
            <a:r>
              <a:rPr lang="en-US" dirty="0"/>
              <a:t> "</a:t>
            </a:r>
            <a:r>
              <a:rPr lang="en-US" dirty="0" err="1"/>
              <a:t>CustCustomerEntity</a:t>
            </a:r>
            <a:r>
              <a:rPr lang="en-US" dirty="0"/>
              <a:t>","</a:t>
            </a:r>
            <a:r>
              <a:rPr lang="en-US" dirty="0" err="1"/>
              <a:t>SalesTable</a:t>
            </a:r>
            <a:r>
              <a:rPr lang="en-US" dirty="0"/>
              <a:t>" -Verbose</a:t>
            </a:r>
          </a:p>
        </p:txBody>
      </p:sp>
    </p:spTree>
    <p:extLst>
      <p:ext uri="{BB962C8B-B14F-4D97-AF65-F5344CB8AC3E}">
        <p14:creationId xmlns:p14="http://schemas.microsoft.com/office/powerpoint/2010/main" val="3517018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D2E7-4781-479A-8592-A56A212E4A48}"/>
              </a:ext>
            </a:extLst>
          </p:cNvPr>
          <p:cNvSpPr>
            <a:spLocks noGrp="1"/>
          </p:cNvSpPr>
          <p:nvPr>
            <p:ph type="title"/>
          </p:nvPr>
        </p:nvSpPr>
        <p:spPr/>
        <p:txBody>
          <a:bodyPr/>
          <a:lstStyle/>
          <a:p>
            <a:r>
              <a:rPr lang="en-US" dirty="0"/>
              <a:t>DB Sync</a:t>
            </a:r>
          </a:p>
        </p:txBody>
      </p:sp>
      <p:sp>
        <p:nvSpPr>
          <p:cNvPr id="3" name="Content Placeholder 2">
            <a:extLst>
              <a:ext uri="{FF2B5EF4-FFF2-40B4-BE49-F238E27FC236}">
                <a16:creationId xmlns:a16="http://schemas.microsoft.com/office/drawing/2014/main" id="{CC0D6371-F21A-41EC-8044-1E87FDB72335}"/>
              </a:ext>
            </a:extLst>
          </p:cNvPr>
          <p:cNvSpPr>
            <a:spLocks noGrp="1"/>
          </p:cNvSpPr>
          <p:nvPr>
            <p:ph idx="1"/>
          </p:nvPr>
        </p:nvSpPr>
        <p:spPr/>
        <p:txBody>
          <a:bodyPr/>
          <a:lstStyle/>
          <a:p>
            <a:r>
              <a:rPr lang="en-US" dirty="0"/>
              <a:t>Invoke-D365DBSync</a:t>
            </a:r>
          </a:p>
          <a:p>
            <a:r>
              <a:rPr lang="en-US" dirty="0"/>
              <a:t>Invoke-D365DBSync -Verbose</a:t>
            </a:r>
          </a:p>
          <a:p>
            <a:endParaRPr lang="en-US" dirty="0"/>
          </a:p>
        </p:txBody>
      </p:sp>
    </p:spTree>
    <p:extLst>
      <p:ext uri="{BB962C8B-B14F-4D97-AF65-F5344CB8AC3E}">
        <p14:creationId xmlns:p14="http://schemas.microsoft.com/office/powerpoint/2010/main" val="446146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7098-9D3A-4A28-9034-D5AE3EB44EF0}"/>
              </a:ext>
            </a:extLst>
          </p:cNvPr>
          <p:cNvSpPr>
            <a:spLocks noGrp="1"/>
          </p:cNvSpPr>
          <p:nvPr>
            <p:ph type="title"/>
          </p:nvPr>
        </p:nvSpPr>
        <p:spPr/>
        <p:txBody>
          <a:bodyPr/>
          <a:lstStyle/>
          <a:p>
            <a:r>
              <a:rPr lang="en-US" dirty="0"/>
              <a:t>Install Supporting Software	</a:t>
            </a:r>
          </a:p>
        </p:txBody>
      </p:sp>
      <p:sp>
        <p:nvSpPr>
          <p:cNvPr id="4" name="Content Placeholder 3">
            <a:extLst>
              <a:ext uri="{FF2B5EF4-FFF2-40B4-BE49-F238E27FC236}">
                <a16:creationId xmlns:a16="http://schemas.microsoft.com/office/drawing/2014/main" id="{2EBAAEFE-08FE-4C99-8553-25480A8ADE52}"/>
              </a:ext>
            </a:extLst>
          </p:cNvPr>
          <p:cNvSpPr>
            <a:spLocks noGrp="1"/>
          </p:cNvSpPr>
          <p:nvPr>
            <p:ph idx="1"/>
          </p:nvPr>
        </p:nvSpPr>
        <p:spPr/>
        <p:txBody>
          <a:bodyPr/>
          <a:lstStyle/>
          <a:p>
            <a:r>
              <a:rPr lang="en-US" dirty="0"/>
              <a:t>Install-D365SupportingSoftware -Name </a:t>
            </a:r>
            <a:r>
              <a:rPr lang="en-US" dirty="0" err="1"/>
              <a:t>vscode</a:t>
            </a:r>
            <a:endParaRPr lang="en-US" dirty="0"/>
          </a:p>
          <a:p>
            <a:r>
              <a:rPr lang="en-US" dirty="0"/>
              <a:t>Install-D365SupportingSoftware -Name "</a:t>
            </a:r>
            <a:r>
              <a:rPr lang="en-US" dirty="0" err="1"/>
              <a:t>vscode</a:t>
            </a:r>
            <a:r>
              <a:rPr lang="en-US" dirty="0"/>
              <a:t>","fiddler"</a:t>
            </a:r>
          </a:p>
          <a:p>
            <a:r>
              <a:rPr lang="en-US" dirty="0"/>
              <a:t>Install-D365SupportingSoftware -Name </a:t>
            </a:r>
            <a:r>
              <a:rPr lang="en-US" dirty="0" err="1"/>
              <a:t>googlechrome</a:t>
            </a:r>
            <a:endParaRPr lang="en-US" dirty="0"/>
          </a:p>
        </p:txBody>
      </p:sp>
    </p:spTree>
    <p:extLst>
      <p:ext uri="{BB962C8B-B14F-4D97-AF65-F5344CB8AC3E}">
        <p14:creationId xmlns:p14="http://schemas.microsoft.com/office/powerpoint/2010/main" val="2147659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B209-4F3E-4713-9EDA-CF39052F988C}"/>
              </a:ext>
            </a:extLst>
          </p:cNvPr>
          <p:cNvSpPr>
            <a:spLocks noGrp="1"/>
          </p:cNvSpPr>
          <p:nvPr>
            <p:ph type="title"/>
          </p:nvPr>
        </p:nvSpPr>
        <p:spPr/>
        <p:txBody>
          <a:bodyPr/>
          <a:lstStyle/>
          <a:p>
            <a:r>
              <a:rPr lang="en-US" dirty="0"/>
              <a:t>Getting Environment URL</a:t>
            </a:r>
          </a:p>
        </p:txBody>
      </p:sp>
      <p:sp>
        <p:nvSpPr>
          <p:cNvPr id="3" name="Content Placeholder 2">
            <a:extLst>
              <a:ext uri="{FF2B5EF4-FFF2-40B4-BE49-F238E27FC236}">
                <a16:creationId xmlns:a16="http://schemas.microsoft.com/office/drawing/2014/main" id="{52BF93AB-AA76-4A1E-A262-B6AEC4F4DDC6}"/>
              </a:ext>
            </a:extLst>
          </p:cNvPr>
          <p:cNvSpPr>
            <a:spLocks noGrp="1"/>
          </p:cNvSpPr>
          <p:nvPr>
            <p:ph sz="half" idx="1"/>
          </p:nvPr>
        </p:nvSpPr>
        <p:spPr/>
        <p:txBody>
          <a:bodyPr/>
          <a:lstStyle/>
          <a:p>
            <a:r>
              <a:rPr lang="en-US" dirty="0"/>
              <a:t>Get-D365Url</a:t>
            </a:r>
          </a:p>
          <a:p>
            <a:endParaRPr lang="en-US" dirty="0"/>
          </a:p>
        </p:txBody>
      </p:sp>
      <p:sp>
        <p:nvSpPr>
          <p:cNvPr id="4" name="Content Placeholder 3">
            <a:extLst>
              <a:ext uri="{FF2B5EF4-FFF2-40B4-BE49-F238E27FC236}">
                <a16:creationId xmlns:a16="http://schemas.microsoft.com/office/drawing/2014/main" id="{AF0508F6-700B-4FAE-BA34-FC150DFB0EB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991908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D4BE82-2536-40A3-A95B-9B4FC7148BEE}"/>
              </a:ext>
            </a:extLst>
          </p:cNvPr>
          <p:cNvSpPr>
            <a:spLocks noGrp="1"/>
          </p:cNvSpPr>
          <p:nvPr>
            <p:ph type="title"/>
          </p:nvPr>
        </p:nvSpPr>
        <p:spPr/>
        <p:txBody>
          <a:bodyPr/>
          <a:lstStyle/>
          <a:p>
            <a:r>
              <a:rPr lang="en-US" dirty="0"/>
              <a:t>Searching for an AOT Object</a:t>
            </a:r>
          </a:p>
        </p:txBody>
      </p:sp>
      <p:sp>
        <p:nvSpPr>
          <p:cNvPr id="6" name="Content Placeholder 5">
            <a:extLst>
              <a:ext uri="{FF2B5EF4-FFF2-40B4-BE49-F238E27FC236}">
                <a16:creationId xmlns:a16="http://schemas.microsoft.com/office/drawing/2014/main" id="{CF8A780F-2483-449A-9300-99DA9265B68A}"/>
              </a:ext>
            </a:extLst>
          </p:cNvPr>
          <p:cNvSpPr>
            <a:spLocks noGrp="1"/>
          </p:cNvSpPr>
          <p:nvPr>
            <p:ph idx="1"/>
          </p:nvPr>
        </p:nvSpPr>
        <p:spPr/>
        <p:txBody>
          <a:bodyPr>
            <a:normAutofit fontScale="92500"/>
          </a:bodyPr>
          <a:lstStyle/>
          <a:p>
            <a:r>
              <a:rPr lang="en-US" dirty="0"/>
              <a:t>Get-D365AOTObject -Name *flush* -</a:t>
            </a:r>
            <a:r>
              <a:rPr lang="en-US" dirty="0" err="1"/>
              <a:t>ObjectType</a:t>
            </a:r>
            <a:r>
              <a:rPr lang="en-US" dirty="0"/>
              <a:t> </a:t>
            </a:r>
            <a:r>
              <a:rPr lang="en-US" dirty="0" err="1"/>
              <a:t>AxClass</a:t>
            </a:r>
            <a:r>
              <a:rPr lang="en-US" dirty="0"/>
              <a:t> -Path "C:\AOSService\PackagesLocalDirectory\ApplicationFoundation"</a:t>
            </a:r>
          </a:p>
          <a:p>
            <a:r>
              <a:rPr lang="en-US" dirty="0"/>
              <a:t>Get-D365AOTObject -Name *flush* -</a:t>
            </a:r>
            <a:r>
              <a:rPr lang="en-US" dirty="0" err="1"/>
              <a:t>ObjectType</a:t>
            </a:r>
            <a:r>
              <a:rPr lang="en-US" dirty="0"/>
              <a:t> </a:t>
            </a:r>
            <a:r>
              <a:rPr lang="en-US" dirty="0" err="1"/>
              <a:t>AxClass</a:t>
            </a:r>
            <a:r>
              <a:rPr lang="en-US" dirty="0"/>
              <a:t> -</a:t>
            </a:r>
            <a:r>
              <a:rPr lang="en-US" dirty="0" err="1"/>
              <a:t>IncludePath</a:t>
            </a:r>
            <a:r>
              <a:rPr lang="en-US" dirty="0"/>
              <a:t> -Path "C:\AOSService\PackagesLocalDirectory\ApplicationFoundation"</a:t>
            </a:r>
          </a:p>
          <a:p>
            <a:r>
              <a:rPr lang="en-US" dirty="0"/>
              <a:t>Get-D365InstalledPackage -Name Application* | Get-D365AOTObject -Name *flush* -</a:t>
            </a:r>
            <a:r>
              <a:rPr lang="en-US" dirty="0" err="1"/>
              <a:t>ObjectType</a:t>
            </a:r>
            <a:r>
              <a:rPr lang="en-US" dirty="0"/>
              <a:t> </a:t>
            </a:r>
            <a:r>
              <a:rPr lang="en-US" dirty="0" err="1"/>
              <a:t>AxClass</a:t>
            </a:r>
            <a:endParaRPr lang="en-US" dirty="0"/>
          </a:p>
          <a:p>
            <a:r>
              <a:rPr lang="en-US" dirty="0"/>
              <a:t>Get-D365AOTObject -Path "C:\AOSService\PackagesLocalDirectory\*" -Name *flush* -</a:t>
            </a:r>
            <a:r>
              <a:rPr lang="en-US" dirty="0" err="1"/>
              <a:t>ObjectType</a:t>
            </a:r>
            <a:r>
              <a:rPr lang="en-US" dirty="0"/>
              <a:t> </a:t>
            </a:r>
            <a:r>
              <a:rPr lang="en-US" dirty="0" err="1"/>
              <a:t>AxClass</a:t>
            </a:r>
            <a:r>
              <a:rPr lang="en-US" dirty="0"/>
              <a:t> -</a:t>
            </a:r>
            <a:r>
              <a:rPr lang="en-US" dirty="0" err="1"/>
              <a:t>SearchInPackages</a:t>
            </a:r>
            <a:endParaRPr lang="en-US" dirty="0"/>
          </a:p>
        </p:txBody>
      </p:sp>
    </p:spTree>
    <p:extLst>
      <p:ext uri="{BB962C8B-B14F-4D97-AF65-F5344CB8AC3E}">
        <p14:creationId xmlns:p14="http://schemas.microsoft.com/office/powerpoint/2010/main" val="240819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45047-669F-4531-9BC4-F17969BC60C8}"/>
              </a:ext>
            </a:extLst>
          </p:cNvPr>
          <p:cNvSpPr>
            <a:spLocks noGrp="1"/>
          </p:cNvSpPr>
          <p:nvPr>
            <p:ph type="title"/>
          </p:nvPr>
        </p:nvSpPr>
        <p:spPr/>
        <p:txBody>
          <a:bodyPr/>
          <a:lstStyle/>
          <a:p>
            <a:r>
              <a:rPr lang="en-US"/>
              <a:t>Nathan Clouse</a:t>
            </a:r>
          </a:p>
        </p:txBody>
      </p:sp>
      <p:sp>
        <p:nvSpPr>
          <p:cNvPr id="7" name="Content Placeholder 6">
            <a:extLst>
              <a:ext uri="{FF2B5EF4-FFF2-40B4-BE49-F238E27FC236}">
                <a16:creationId xmlns:a16="http://schemas.microsoft.com/office/drawing/2014/main" id="{522B7C6D-F75F-47B8-9D18-659BD9CA9DA4}"/>
              </a:ext>
            </a:extLst>
          </p:cNvPr>
          <p:cNvSpPr>
            <a:spLocks noGrp="1"/>
          </p:cNvSpPr>
          <p:nvPr>
            <p:ph sz="half" idx="1"/>
          </p:nvPr>
        </p:nvSpPr>
        <p:spPr/>
        <p:txBody>
          <a:bodyPr/>
          <a:lstStyle/>
          <a:p>
            <a:r>
              <a:rPr lang="en-US" sz="2800" dirty="0">
                <a:solidFill>
                  <a:schemeClr val="tx1"/>
                </a:solidFill>
              </a:rPr>
              <a:t>Technical Architect </a:t>
            </a:r>
            <a:br>
              <a:rPr lang="en-US" sz="2800" dirty="0">
                <a:solidFill>
                  <a:schemeClr val="tx1"/>
                </a:solidFill>
              </a:rPr>
            </a:br>
            <a:r>
              <a:rPr lang="en-US" sz="2800" dirty="0" err="1">
                <a:solidFill>
                  <a:schemeClr val="tx1"/>
                </a:solidFill>
              </a:rPr>
              <a:t>enVista</a:t>
            </a:r>
            <a:r>
              <a:rPr lang="en-US" sz="2800" dirty="0">
                <a:solidFill>
                  <a:schemeClr val="tx1"/>
                </a:solidFill>
              </a:rPr>
              <a:t> Corp.</a:t>
            </a:r>
          </a:p>
          <a:p>
            <a:r>
              <a:rPr lang="en-US" sz="2800" dirty="0">
                <a:solidFill>
                  <a:schemeClr val="tx1"/>
                </a:solidFill>
              </a:rPr>
              <a:t>Microsoft Business Applications MVP (2x)</a:t>
            </a:r>
          </a:p>
          <a:p>
            <a:r>
              <a:rPr lang="en-US" sz="2800" dirty="0">
                <a:solidFill>
                  <a:schemeClr val="tx1"/>
                </a:solidFill>
                <a:hlinkClick r:id="rId2"/>
              </a:rPr>
              <a:t>nclouse@envistacorp.com</a:t>
            </a:r>
            <a:endParaRPr lang="en-US" sz="2800" dirty="0">
              <a:solidFill>
                <a:schemeClr val="tx1"/>
              </a:solidFill>
            </a:endParaRPr>
          </a:p>
          <a:p>
            <a:r>
              <a:rPr lang="en-US" sz="2800" dirty="0">
                <a:hlinkClick r:id="rId3"/>
              </a:rPr>
              <a:t>www.atomicax.com</a:t>
            </a:r>
            <a:endParaRPr lang="en-US" sz="2800" dirty="0"/>
          </a:p>
          <a:p>
            <a:r>
              <a:rPr lang="en-US" sz="2800" dirty="0"/>
              <a:t>@NathanClouseAX</a:t>
            </a:r>
          </a:p>
        </p:txBody>
      </p:sp>
      <p:sp>
        <p:nvSpPr>
          <p:cNvPr id="8" name="Content Placeholder 7">
            <a:extLst>
              <a:ext uri="{FF2B5EF4-FFF2-40B4-BE49-F238E27FC236}">
                <a16:creationId xmlns:a16="http://schemas.microsoft.com/office/drawing/2014/main" id="{34C5CEF0-CA7C-44B2-B36C-7D62FF4D5470}"/>
              </a:ext>
            </a:extLst>
          </p:cNvPr>
          <p:cNvSpPr>
            <a:spLocks noGrp="1"/>
          </p:cNvSpPr>
          <p:nvPr>
            <p:ph sz="half" idx="2"/>
          </p:nvPr>
        </p:nvSpPr>
        <p:spPr/>
        <p:txBody>
          <a:bodyPr/>
          <a:lstStyle/>
          <a:p>
            <a:endParaRPr lang="en-US"/>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prstGeom prst="rect">
            <a:avLst/>
          </a:prstGeom>
        </p:spPr>
        <p:txBody>
          <a:bodyPr/>
          <a:lstStyle/>
          <a:p>
            <a:fld id="{590403FA-560B-4B1E-8707-5C73BEE2BB8C}" type="slidenum">
              <a:rPr lang="en-US" smtClean="0"/>
              <a:t>4</a:t>
            </a:fld>
            <a:endParaRPr lang="en-US"/>
          </a:p>
        </p:txBody>
      </p:sp>
      <p:pic>
        <p:nvPicPr>
          <p:cNvPr id="9" name="Picture 8">
            <a:extLst>
              <a:ext uri="{FF2B5EF4-FFF2-40B4-BE49-F238E27FC236}">
                <a16:creationId xmlns:a16="http://schemas.microsoft.com/office/drawing/2014/main" id="{F65E8590-14F8-49AD-BBE9-ED82498F8132}"/>
              </a:ext>
            </a:extLst>
          </p:cNvPr>
          <p:cNvPicPr>
            <a:picLocks noChangeAspect="1"/>
          </p:cNvPicPr>
          <p:nvPr/>
        </p:nvPicPr>
        <p:blipFill>
          <a:blip r:embed="rId4"/>
          <a:stretch>
            <a:fillRect/>
          </a:stretch>
        </p:blipFill>
        <p:spPr>
          <a:xfrm>
            <a:off x="7715642" y="2208240"/>
            <a:ext cx="1924050" cy="2441520"/>
          </a:xfrm>
          <a:prstGeom prst="rect">
            <a:avLst/>
          </a:prstGeom>
        </p:spPr>
      </p:pic>
    </p:spTree>
    <p:extLst>
      <p:ext uri="{BB962C8B-B14F-4D97-AF65-F5344CB8AC3E}">
        <p14:creationId xmlns:p14="http://schemas.microsoft.com/office/powerpoint/2010/main" val="672255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B82F10-4B12-426F-87DF-1693A66F2F26}"/>
              </a:ext>
            </a:extLst>
          </p:cNvPr>
          <p:cNvSpPr>
            <a:spLocks noGrp="1"/>
          </p:cNvSpPr>
          <p:nvPr>
            <p:ph type="title"/>
          </p:nvPr>
        </p:nvSpPr>
        <p:spPr/>
        <p:txBody>
          <a:bodyPr/>
          <a:lstStyle/>
          <a:p>
            <a:r>
              <a:rPr lang="en-US" dirty="0"/>
              <a:t>Maintenance Mode</a:t>
            </a:r>
          </a:p>
        </p:txBody>
      </p:sp>
      <p:sp>
        <p:nvSpPr>
          <p:cNvPr id="5" name="Content Placeholder 4">
            <a:extLst>
              <a:ext uri="{FF2B5EF4-FFF2-40B4-BE49-F238E27FC236}">
                <a16:creationId xmlns:a16="http://schemas.microsoft.com/office/drawing/2014/main" id="{496E4C89-5BC0-4DE5-9D39-7E3E2320F567}"/>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96981917-D88F-4351-B8DA-75E4C1739731}"/>
              </a:ext>
            </a:extLst>
          </p:cNvPr>
          <p:cNvSpPr>
            <a:spLocks noGrp="1"/>
          </p:cNvSpPr>
          <p:nvPr>
            <p:ph sz="half" idx="2"/>
          </p:nvPr>
        </p:nvSpPr>
        <p:spPr/>
        <p:txBody>
          <a:bodyPr/>
          <a:lstStyle/>
          <a:p>
            <a:r>
              <a:rPr lang="en-US"/>
              <a:t>Enable-D365MaintenanceMode -ShowOriginalProgress</a:t>
            </a:r>
          </a:p>
          <a:p>
            <a:r>
              <a:rPr lang="en-US"/>
              <a:t>Disable-D365MaintenanceMode -ShowOriginalProgress</a:t>
            </a:r>
          </a:p>
        </p:txBody>
      </p:sp>
    </p:spTree>
    <p:extLst>
      <p:ext uri="{BB962C8B-B14F-4D97-AF65-F5344CB8AC3E}">
        <p14:creationId xmlns:p14="http://schemas.microsoft.com/office/powerpoint/2010/main" val="62254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770F-32CC-4B0B-974E-A8F5ED2C027B}"/>
              </a:ext>
            </a:extLst>
          </p:cNvPr>
          <p:cNvSpPr>
            <a:spLocks noGrp="1"/>
          </p:cNvSpPr>
          <p:nvPr>
            <p:ph type="title"/>
          </p:nvPr>
        </p:nvSpPr>
        <p:spPr/>
        <p:txBody>
          <a:bodyPr/>
          <a:lstStyle/>
          <a:p>
            <a:r>
              <a:rPr lang="en-US" dirty="0"/>
              <a:t>Import Database into Dev (T1)</a:t>
            </a:r>
          </a:p>
        </p:txBody>
      </p:sp>
      <p:sp>
        <p:nvSpPr>
          <p:cNvPr id="4" name="Content Placeholder 3">
            <a:extLst>
              <a:ext uri="{FF2B5EF4-FFF2-40B4-BE49-F238E27FC236}">
                <a16:creationId xmlns:a16="http://schemas.microsoft.com/office/drawing/2014/main" id="{56F82B92-2141-4F58-B0EF-2DADC3D23EC8}"/>
              </a:ext>
            </a:extLst>
          </p:cNvPr>
          <p:cNvSpPr>
            <a:spLocks noGrp="1"/>
          </p:cNvSpPr>
          <p:nvPr>
            <p:ph idx="1"/>
          </p:nvPr>
        </p:nvSpPr>
        <p:spPr/>
        <p:txBody>
          <a:bodyPr/>
          <a:lstStyle/>
          <a:p>
            <a:r>
              <a:rPr lang="en-US" dirty="0"/>
              <a:t>Invoke-D365InstallSqlPackage</a:t>
            </a:r>
          </a:p>
          <a:p>
            <a:r>
              <a:rPr lang="en-US" dirty="0"/>
              <a:t>Import-D365Bacpac -ImportModeTier1 -</a:t>
            </a:r>
            <a:r>
              <a:rPr lang="en-US" dirty="0" err="1"/>
              <a:t>BacpacFile</a:t>
            </a:r>
            <a:r>
              <a:rPr lang="en-US" dirty="0"/>
              <a:t> "C:\temp\uat.bacpac" -</a:t>
            </a:r>
            <a:r>
              <a:rPr lang="en-US" dirty="0" err="1"/>
              <a:t>NewDatabaseName</a:t>
            </a:r>
            <a:r>
              <a:rPr lang="en-US" dirty="0"/>
              <a:t> "</a:t>
            </a:r>
            <a:r>
              <a:rPr lang="en-US" dirty="0" err="1"/>
              <a:t>ImportedDatabase_YYYYMMDD</a:t>
            </a:r>
            <a:r>
              <a:rPr lang="en-US" dirty="0"/>
              <a:t>"</a:t>
            </a:r>
          </a:p>
        </p:txBody>
      </p:sp>
    </p:spTree>
    <p:extLst>
      <p:ext uri="{BB962C8B-B14F-4D97-AF65-F5344CB8AC3E}">
        <p14:creationId xmlns:p14="http://schemas.microsoft.com/office/powerpoint/2010/main" val="1700647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13FE-E132-4450-9633-8B7B10DDE605}"/>
              </a:ext>
            </a:extLst>
          </p:cNvPr>
          <p:cNvSpPr>
            <a:spLocks noGrp="1"/>
          </p:cNvSpPr>
          <p:nvPr>
            <p:ph type="title"/>
          </p:nvPr>
        </p:nvSpPr>
        <p:spPr/>
        <p:txBody>
          <a:bodyPr/>
          <a:lstStyle/>
          <a:p>
            <a:r>
              <a:rPr lang="en-US" dirty="0"/>
              <a:t>Export Database from Dev (T1)</a:t>
            </a:r>
          </a:p>
        </p:txBody>
      </p:sp>
      <p:sp>
        <p:nvSpPr>
          <p:cNvPr id="4" name="Content Placeholder 3">
            <a:extLst>
              <a:ext uri="{FF2B5EF4-FFF2-40B4-BE49-F238E27FC236}">
                <a16:creationId xmlns:a16="http://schemas.microsoft.com/office/drawing/2014/main" id="{06454165-A8E0-4311-850D-BEA40AF187B8}"/>
              </a:ext>
            </a:extLst>
          </p:cNvPr>
          <p:cNvSpPr>
            <a:spLocks noGrp="1"/>
          </p:cNvSpPr>
          <p:nvPr>
            <p:ph idx="1"/>
          </p:nvPr>
        </p:nvSpPr>
        <p:spPr/>
        <p:txBody>
          <a:bodyPr/>
          <a:lstStyle/>
          <a:p>
            <a:r>
              <a:rPr lang="en-US" dirty="0"/>
              <a:t>New-D365Bacpac -ExportModeTier1 -</a:t>
            </a:r>
            <a:r>
              <a:rPr lang="en-US" dirty="0" err="1"/>
              <a:t>BackupDirectory</a:t>
            </a:r>
            <a:r>
              <a:rPr lang="en-US" dirty="0"/>
              <a:t> c:\Temp\backup\ -</a:t>
            </a:r>
            <a:r>
              <a:rPr lang="en-US" dirty="0" err="1"/>
              <a:t>NewDatabaseName</a:t>
            </a:r>
            <a:r>
              <a:rPr lang="en-US" dirty="0"/>
              <a:t> Testing1 -</a:t>
            </a:r>
            <a:r>
              <a:rPr lang="en-US" dirty="0" err="1"/>
              <a:t>BacpacFile</a:t>
            </a:r>
            <a:r>
              <a:rPr lang="en-US" dirty="0"/>
              <a:t> "C:\Temp\Bacpac\Testing1.bacpac"</a:t>
            </a:r>
          </a:p>
        </p:txBody>
      </p:sp>
    </p:spTree>
    <p:extLst>
      <p:ext uri="{BB962C8B-B14F-4D97-AF65-F5344CB8AC3E}">
        <p14:creationId xmlns:p14="http://schemas.microsoft.com/office/powerpoint/2010/main" val="3303469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D270-E1D4-49C8-B9CC-52E81EA43F64}"/>
              </a:ext>
            </a:extLst>
          </p:cNvPr>
          <p:cNvSpPr>
            <a:spLocks noGrp="1"/>
          </p:cNvSpPr>
          <p:nvPr>
            <p:ph type="title"/>
          </p:nvPr>
        </p:nvSpPr>
        <p:spPr/>
        <p:txBody>
          <a:bodyPr/>
          <a:lstStyle/>
          <a:p>
            <a:r>
              <a:rPr lang="en-US" dirty="0"/>
              <a:t>Quality Of Life</a:t>
            </a:r>
          </a:p>
        </p:txBody>
      </p:sp>
      <p:sp>
        <p:nvSpPr>
          <p:cNvPr id="4" name="Slide Number Placeholder 6">
            <a:extLst>
              <a:ext uri="{FF2B5EF4-FFF2-40B4-BE49-F238E27FC236}">
                <a16:creationId xmlns:a16="http://schemas.microsoft.com/office/drawing/2014/main" id="{601806D5-126B-42F6-BDC1-93A248C6EE5B}"/>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43</a:t>
            </a:fld>
            <a:endParaRPr lang="en-US"/>
          </a:p>
        </p:txBody>
      </p:sp>
    </p:spTree>
    <p:extLst>
      <p:ext uri="{BB962C8B-B14F-4D97-AF65-F5344CB8AC3E}">
        <p14:creationId xmlns:p14="http://schemas.microsoft.com/office/powerpoint/2010/main" val="2417375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99B57-D73D-4E70-A249-1D430084A64A}"/>
              </a:ext>
            </a:extLst>
          </p:cNvPr>
          <p:cNvSpPr>
            <a:spLocks noGrp="1"/>
          </p:cNvSpPr>
          <p:nvPr>
            <p:ph type="title"/>
          </p:nvPr>
        </p:nvSpPr>
        <p:spPr/>
        <p:txBody>
          <a:bodyPr/>
          <a:lstStyle/>
          <a:p>
            <a:r>
              <a:rPr lang="en-US" dirty="0"/>
              <a:t>Run VS as Admin</a:t>
            </a:r>
          </a:p>
        </p:txBody>
      </p:sp>
      <p:sp>
        <p:nvSpPr>
          <p:cNvPr id="4" name="Content Placeholder 3">
            <a:extLst>
              <a:ext uri="{FF2B5EF4-FFF2-40B4-BE49-F238E27FC236}">
                <a16:creationId xmlns:a16="http://schemas.microsoft.com/office/drawing/2014/main" id="{DC7818A9-D8AA-44DB-AFCE-264184E6436B}"/>
              </a:ext>
            </a:extLst>
          </p:cNvPr>
          <p:cNvSpPr>
            <a:spLocks noGrp="1"/>
          </p:cNvSpPr>
          <p:nvPr>
            <p:ph sz="half" idx="1"/>
          </p:nvPr>
        </p:nvSpPr>
        <p:spPr/>
        <p:txBody>
          <a:bodyPr/>
          <a:lstStyle/>
          <a:p>
            <a:r>
              <a:rPr lang="en-US" dirty="0"/>
              <a:t>Start</a:t>
            </a:r>
          </a:p>
          <a:p>
            <a:r>
              <a:rPr lang="en-US" dirty="0"/>
              <a:t>Search for Visual Studio 2017</a:t>
            </a:r>
          </a:p>
          <a:p>
            <a:r>
              <a:rPr lang="en-US" dirty="0"/>
              <a:t>Right click &gt; Open file location</a:t>
            </a:r>
          </a:p>
          <a:p>
            <a:r>
              <a:rPr lang="en-US" dirty="0"/>
              <a:t>Find icon, right click &gt; Properties &gt; Advanced</a:t>
            </a:r>
          </a:p>
          <a:p>
            <a:r>
              <a:rPr lang="en-US" dirty="0"/>
              <a:t>Check “Run As Administrator”</a:t>
            </a:r>
          </a:p>
          <a:p>
            <a:endParaRPr lang="en-US" dirty="0"/>
          </a:p>
        </p:txBody>
      </p:sp>
      <p:pic>
        <p:nvPicPr>
          <p:cNvPr id="6" name="Content Placeholder 5">
            <a:extLst>
              <a:ext uri="{FF2B5EF4-FFF2-40B4-BE49-F238E27FC236}">
                <a16:creationId xmlns:a16="http://schemas.microsoft.com/office/drawing/2014/main" id="{E3183490-531C-4A3D-9B6E-11FF7A5A1B1A}"/>
              </a:ext>
            </a:extLst>
          </p:cNvPr>
          <p:cNvPicPr>
            <a:picLocks noGrp="1" noChangeAspect="1"/>
          </p:cNvPicPr>
          <p:nvPr>
            <p:ph sz="half" idx="2"/>
          </p:nvPr>
        </p:nvPicPr>
        <p:blipFill>
          <a:blip r:embed="rId2"/>
          <a:stretch>
            <a:fillRect/>
          </a:stretch>
        </p:blipFill>
        <p:spPr>
          <a:xfrm>
            <a:off x="6943952" y="2182246"/>
            <a:ext cx="3638095" cy="3638095"/>
          </a:xfrm>
        </p:spPr>
      </p:pic>
    </p:spTree>
    <p:extLst>
      <p:ext uri="{BB962C8B-B14F-4D97-AF65-F5344CB8AC3E}">
        <p14:creationId xmlns:p14="http://schemas.microsoft.com/office/powerpoint/2010/main" val="51521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99B57-D73D-4E70-A249-1D430084A64A}"/>
              </a:ext>
            </a:extLst>
          </p:cNvPr>
          <p:cNvSpPr>
            <a:spLocks noGrp="1"/>
          </p:cNvSpPr>
          <p:nvPr>
            <p:ph type="title"/>
          </p:nvPr>
        </p:nvSpPr>
        <p:spPr/>
        <p:txBody>
          <a:bodyPr/>
          <a:lstStyle/>
          <a:p>
            <a:r>
              <a:rPr lang="en-US" dirty="0"/>
              <a:t>Run SSMS as Admin</a:t>
            </a:r>
          </a:p>
        </p:txBody>
      </p:sp>
      <p:sp>
        <p:nvSpPr>
          <p:cNvPr id="4" name="Content Placeholder 3">
            <a:extLst>
              <a:ext uri="{FF2B5EF4-FFF2-40B4-BE49-F238E27FC236}">
                <a16:creationId xmlns:a16="http://schemas.microsoft.com/office/drawing/2014/main" id="{DC7818A9-D8AA-44DB-AFCE-264184E6436B}"/>
              </a:ext>
            </a:extLst>
          </p:cNvPr>
          <p:cNvSpPr>
            <a:spLocks noGrp="1"/>
          </p:cNvSpPr>
          <p:nvPr>
            <p:ph sz="half" idx="1"/>
          </p:nvPr>
        </p:nvSpPr>
        <p:spPr/>
        <p:txBody>
          <a:bodyPr/>
          <a:lstStyle/>
          <a:p>
            <a:r>
              <a:rPr lang="en-US" dirty="0"/>
              <a:t>Nearly the same as for VS 2017</a:t>
            </a:r>
          </a:p>
          <a:p>
            <a:endParaRPr lang="en-US" dirty="0"/>
          </a:p>
        </p:txBody>
      </p:sp>
      <p:pic>
        <p:nvPicPr>
          <p:cNvPr id="6" name="Content Placeholder 5">
            <a:extLst>
              <a:ext uri="{FF2B5EF4-FFF2-40B4-BE49-F238E27FC236}">
                <a16:creationId xmlns:a16="http://schemas.microsoft.com/office/drawing/2014/main" id="{A085F2A1-0707-4628-B3DE-4C527C9C3969}"/>
              </a:ext>
            </a:extLst>
          </p:cNvPr>
          <p:cNvPicPr>
            <a:picLocks noGrp="1" noChangeAspect="1"/>
          </p:cNvPicPr>
          <p:nvPr>
            <p:ph sz="half" idx="2"/>
          </p:nvPr>
        </p:nvPicPr>
        <p:blipFill>
          <a:blip r:embed="rId2"/>
          <a:stretch>
            <a:fillRect/>
          </a:stretch>
        </p:blipFill>
        <p:spPr>
          <a:xfrm>
            <a:off x="6863000" y="2167960"/>
            <a:ext cx="3800000" cy="3666667"/>
          </a:xfrm>
        </p:spPr>
      </p:pic>
    </p:spTree>
    <p:extLst>
      <p:ext uri="{BB962C8B-B14F-4D97-AF65-F5344CB8AC3E}">
        <p14:creationId xmlns:p14="http://schemas.microsoft.com/office/powerpoint/2010/main" val="5060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99B57-D73D-4E70-A249-1D430084A64A}"/>
              </a:ext>
            </a:extLst>
          </p:cNvPr>
          <p:cNvSpPr>
            <a:spLocks noGrp="1"/>
          </p:cNvSpPr>
          <p:nvPr>
            <p:ph type="title"/>
          </p:nvPr>
        </p:nvSpPr>
        <p:spPr/>
        <p:txBody>
          <a:bodyPr/>
          <a:lstStyle/>
          <a:p>
            <a:r>
              <a:rPr lang="en-US" dirty="0"/>
              <a:t>Run D365FO.Tools in VS</a:t>
            </a:r>
          </a:p>
        </p:txBody>
      </p:sp>
      <p:sp>
        <p:nvSpPr>
          <p:cNvPr id="4" name="Content Placeholder 3">
            <a:extLst>
              <a:ext uri="{FF2B5EF4-FFF2-40B4-BE49-F238E27FC236}">
                <a16:creationId xmlns:a16="http://schemas.microsoft.com/office/drawing/2014/main" id="{DC7818A9-D8AA-44DB-AFCE-264184E6436B}"/>
              </a:ext>
            </a:extLst>
          </p:cNvPr>
          <p:cNvSpPr>
            <a:spLocks noGrp="1"/>
          </p:cNvSpPr>
          <p:nvPr>
            <p:ph sz="half" idx="1"/>
          </p:nvPr>
        </p:nvSpPr>
        <p:spPr/>
        <p:txBody>
          <a:bodyPr/>
          <a:lstStyle/>
          <a:p>
            <a:r>
              <a:rPr lang="en-US" dirty="0"/>
              <a:t>Run PowerShell from VS</a:t>
            </a:r>
          </a:p>
          <a:p>
            <a:r>
              <a:rPr lang="en-US" dirty="0"/>
              <a:t>Like D365FO.Tools</a:t>
            </a:r>
          </a:p>
          <a:p>
            <a:endParaRPr lang="en-US" dirty="0"/>
          </a:p>
        </p:txBody>
      </p:sp>
      <p:pic>
        <p:nvPicPr>
          <p:cNvPr id="6" name="Content Placeholder 5">
            <a:extLst>
              <a:ext uri="{FF2B5EF4-FFF2-40B4-BE49-F238E27FC236}">
                <a16:creationId xmlns:a16="http://schemas.microsoft.com/office/drawing/2014/main" id="{A52A7536-8AB3-4645-B85F-96B484E23546}"/>
              </a:ext>
            </a:extLst>
          </p:cNvPr>
          <p:cNvPicPr>
            <a:picLocks noGrp="1" noChangeAspect="1"/>
          </p:cNvPicPr>
          <p:nvPr>
            <p:ph sz="half" idx="2"/>
          </p:nvPr>
        </p:nvPicPr>
        <p:blipFill>
          <a:blip r:embed="rId3"/>
          <a:stretch>
            <a:fillRect/>
          </a:stretch>
        </p:blipFill>
        <p:spPr>
          <a:xfrm>
            <a:off x="6172200" y="2543969"/>
            <a:ext cx="5181600" cy="2914649"/>
          </a:xfrm>
        </p:spPr>
      </p:pic>
    </p:spTree>
    <p:extLst>
      <p:ext uri="{BB962C8B-B14F-4D97-AF65-F5344CB8AC3E}">
        <p14:creationId xmlns:p14="http://schemas.microsoft.com/office/powerpoint/2010/main" val="1485710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99B57-D73D-4E70-A249-1D430084A64A}"/>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DC7818A9-D8AA-44DB-AFCE-264184E6436B}"/>
              </a:ext>
            </a:extLst>
          </p:cNvPr>
          <p:cNvSpPr>
            <a:spLocks noGrp="1"/>
          </p:cNvSpPr>
          <p:nvPr>
            <p:ph sz="half" idx="1"/>
          </p:nvPr>
        </p:nvSpPr>
        <p:spPr/>
        <p:txBody>
          <a:bodyPr/>
          <a:lstStyle/>
          <a:p>
            <a:pPr marL="0" indent="0">
              <a:buNone/>
            </a:pPr>
            <a:endParaRPr lang="en-US" dirty="0"/>
          </a:p>
        </p:txBody>
      </p:sp>
      <p:pic>
        <p:nvPicPr>
          <p:cNvPr id="6" name="Content Placeholder 5">
            <a:extLst>
              <a:ext uri="{FF2B5EF4-FFF2-40B4-BE49-F238E27FC236}">
                <a16:creationId xmlns:a16="http://schemas.microsoft.com/office/drawing/2014/main" id="{A52A7536-8AB3-4645-B85F-96B484E23546}"/>
              </a:ext>
            </a:extLst>
          </p:cNvPr>
          <p:cNvPicPr>
            <a:picLocks noGrp="1" noChangeAspect="1"/>
          </p:cNvPicPr>
          <p:nvPr>
            <p:ph sz="half" idx="2"/>
          </p:nvPr>
        </p:nvPicPr>
        <p:blipFill>
          <a:blip r:embed="rId3"/>
          <a:stretch>
            <a:fillRect/>
          </a:stretch>
        </p:blipFill>
        <p:spPr>
          <a:xfrm>
            <a:off x="804429" y="191402"/>
            <a:ext cx="10430742" cy="5867291"/>
          </a:xfrm>
        </p:spPr>
      </p:pic>
      <p:sp>
        <p:nvSpPr>
          <p:cNvPr id="2" name="Arrow: Left 1">
            <a:extLst>
              <a:ext uri="{FF2B5EF4-FFF2-40B4-BE49-F238E27FC236}">
                <a16:creationId xmlns:a16="http://schemas.microsoft.com/office/drawing/2014/main" id="{6C44C559-B17C-4C51-B626-461D91F68B65}"/>
              </a:ext>
            </a:extLst>
          </p:cNvPr>
          <p:cNvSpPr/>
          <p:nvPr/>
        </p:nvSpPr>
        <p:spPr>
          <a:xfrm>
            <a:off x="5008418" y="4873336"/>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186B3FB0-80B8-4B89-AD3D-3DE9E0280CC3}"/>
              </a:ext>
            </a:extLst>
          </p:cNvPr>
          <p:cNvSpPr/>
          <p:nvPr/>
        </p:nvSpPr>
        <p:spPr>
          <a:xfrm>
            <a:off x="6172202" y="2521527"/>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356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99B57-D73D-4E70-A249-1D430084A64A}"/>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DC7818A9-D8AA-44DB-AFCE-264184E6436B}"/>
              </a:ext>
            </a:extLst>
          </p:cNvPr>
          <p:cNvSpPr>
            <a:spLocks noGrp="1"/>
          </p:cNvSpPr>
          <p:nvPr>
            <p:ph sz="half" idx="1"/>
          </p:nvPr>
        </p:nvSpPr>
        <p:spPr/>
        <p:txBody>
          <a:bodyPr/>
          <a:lstStyle/>
          <a:p>
            <a:pPr marL="0" indent="0">
              <a:buNone/>
            </a:pPr>
            <a:endParaRPr lang="en-US" dirty="0"/>
          </a:p>
        </p:txBody>
      </p:sp>
      <p:pic>
        <p:nvPicPr>
          <p:cNvPr id="6" name="Content Placeholder 5">
            <a:extLst>
              <a:ext uri="{FF2B5EF4-FFF2-40B4-BE49-F238E27FC236}">
                <a16:creationId xmlns:a16="http://schemas.microsoft.com/office/drawing/2014/main" id="{A52A7536-8AB3-4645-B85F-96B484E23546}"/>
              </a:ext>
            </a:extLst>
          </p:cNvPr>
          <p:cNvPicPr>
            <a:picLocks noGrp="1" noChangeAspect="1"/>
          </p:cNvPicPr>
          <p:nvPr>
            <p:ph sz="half" idx="2"/>
          </p:nvPr>
        </p:nvPicPr>
        <p:blipFill>
          <a:blip r:embed="rId3"/>
          <a:stretch>
            <a:fillRect/>
          </a:stretch>
        </p:blipFill>
        <p:spPr>
          <a:xfrm>
            <a:off x="-921650" y="-2282047"/>
            <a:ext cx="15038244" cy="8459010"/>
          </a:xfrm>
        </p:spPr>
      </p:pic>
      <p:sp>
        <p:nvSpPr>
          <p:cNvPr id="2" name="Arrow: Left 1">
            <a:extLst>
              <a:ext uri="{FF2B5EF4-FFF2-40B4-BE49-F238E27FC236}">
                <a16:creationId xmlns:a16="http://schemas.microsoft.com/office/drawing/2014/main" id="{6C44C559-B17C-4C51-B626-461D91F68B65}"/>
              </a:ext>
            </a:extLst>
          </p:cNvPr>
          <p:cNvSpPr/>
          <p:nvPr/>
        </p:nvSpPr>
        <p:spPr>
          <a:xfrm>
            <a:off x="5221069" y="4490564"/>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35365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8905-1D0C-45ED-AF8C-A9B8C2D4D3D1}"/>
              </a:ext>
            </a:extLst>
          </p:cNvPr>
          <p:cNvSpPr>
            <a:spLocks noGrp="1"/>
          </p:cNvSpPr>
          <p:nvPr>
            <p:ph type="title"/>
          </p:nvPr>
        </p:nvSpPr>
        <p:spPr/>
        <p:txBody>
          <a:bodyPr/>
          <a:lstStyle/>
          <a:p>
            <a:r>
              <a:rPr lang="en-US" dirty="0"/>
              <a:t>Plus Aliases</a:t>
            </a:r>
          </a:p>
        </p:txBody>
      </p:sp>
      <p:sp>
        <p:nvSpPr>
          <p:cNvPr id="3" name="Content Placeholder 2">
            <a:extLst>
              <a:ext uri="{FF2B5EF4-FFF2-40B4-BE49-F238E27FC236}">
                <a16:creationId xmlns:a16="http://schemas.microsoft.com/office/drawing/2014/main" id="{153C0AE4-F32B-4859-B4C0-57016D6100DF}"/>
              </a:ext>
            </a:extLst>
          </p:cNvPr>
          <p:cNvSpPr>
            <a:spLocks noGrp="1"/>
          </p:cNvSpPr>
          <p:nvPr>
            <p:ph sz="half" idx="1"/>
          </p:nvPr>
        </p:nvSpPr>
        <p:spPr/>
        <p:txBody>
          <a:bodyPr/>
          <a:lstStyle/>
          <a:p>
            <a:r>
              <a:rPr lang="en-US" dirty="0"/>
              <a:t>Use notepad $profile</a:t>
            </a:r>
          </a:p>
        </p:txBody>
      </p:sp>
      <p:pic>
        <p:nvPicPr>
          <p:cNvPr id="6" name="Content Placeholder 5">
            <a:extLst>
              <a:ext uri="{FF2B5EF4-FFF2-40B4-BE49-F238E27FC236}">
                <a16:creationId xmlns:a16="http://schemas.microsoft.com/office/drawing/2014/main" id="{C46B1AB8-B1CF-45F4-812A-BCF2D97A9F40}"/>
              </a:ext>
            </a:extLst>
          </p:cNvPr>
          <p:cNvPicPr>
            <a:picLocks noGrp="1" noChangeAspect="1"/>
          </p:cNvPicPr>
          <p:nvPr>
            <p:ph sz="half" idx="2"/>
          </p:nvPr>
        </p:nvPicPr>
        <p:blipFill>
          <a:blip r:embed="rId2"/>
          <a:stretch>
            <a:fillRect/>
          </a:stretch>
        </p:blipFill>
        <p:spPr>
          <a:xfrm>
            <a:off x="6172200" y="2543969"/>
            <a:ext cx="5181600" cy="2914649"/>
          </a:xfrm>
        </p:spPr>
      </p:pic>
    </p:spTree>
    <p:extLst>
      <p:ext uri="{BB962C8B-B14F-4D97-AF65-F5344CB8AC3E}">
        <p14:creationId xmlns:p14="http://schemas.microsoft.com/office/powerpoint/2010/main" val="3956962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F0B3AC4-F231-45DD-A420-F921D8FEBEFA}"/>
              </a:ext>
            </a:extLst>
          </p:cNvPr>
          <p:cNvSpPr>
            <a:spLocks noGrp="1"/>
          </p:cNvSpPr>
          <p:nvPr>
            <p:ph sz="half" idx="1"/>
          </p:nvPr>
        </p:nvSpPr>
        <p:spPr/>
        <p:txBody>
          <a:bodyPr/>
          <a:lstStyle/>
          <a:p>
            <a:r>
              <a:rPr lang="en-US" dirty="0"/>
              <a:t>Coding Tips</a:t>
            </a:r>
          </a:p>
          <a:p>
            <a:r>
              <a:rPr lang="en-US" dirty="0"/>
              <a:t>D365FO.Tools </a:t>
            </a:r>
          </a:p>
          <a:p>
            <a:r>
              <a:rPr lang="en-US" dirty="0"/>
              <a:t>Quality of Life Hacks</a:t>
            </a:r>
          </a:p>
          <a:p>
            <a:r>
              <a:rPr lang="en-US" dirty="0"/>
              <a:t>PowerShell</a:t>
            </a:r>
          </a:p>
          <a:p>
            <a:r>
              <a:rPr lang="en-US" dirty="0"/>
              <a:t>Visual Studio Hidden Gems</a:t>
            </a:r>
          </a:p>
          <a:p>
            <a:r>
              <a:rPr lang="en-US" dirty="0"/>
              <a:t>Debugging</a:t>
            </a:r>
          </a:p>
          <a:p>
            <a:endParaRPr lang="en-US" dirty="0"/>
          </a:p>
        </p:txBody>
      </p:sp>
      <p:sp>
        <p:nvSpPr>
          <p:cNvPr id="4" name="Content Placeholder 3">
            <a:extLst>
              <a:ext uri="{FF2B5EF4-FFF2-40B4-BE49-F238E27FC236}">
                <a16:creationId xmlns:a16="http://schemas.microsoft.com/office/drawing/2014/main" id="{1C54D952-CE04-4E99-A10D-4361142AE310}"/>
              </a:ext>
            </a:extLst>
          </p:cNvPr>
          <p:cNvSpPr>
            <a:spLocks noGrp="1"/>
          </p:cNvSpPr>
          <p:nvPr>
            <p:ph sz="half" idx="2"/>
          </p:nvPr>
        </p:nvSpPr>
        <p:spPr/>
        <p:txBody>
          <a:bodyPr/>
          <a:lstStyle/>
          <a:p>
            <a:endParaRPr lang="en-US"/>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5</a:t>
            </a:fld>
            <a:endParaRPr lang="en-US"/>
          </a:p>
        </p:txBody>
      </p:sp>
    </p:spTree>
    <p:extLst>
      <p:ext uri="{BB962C8B-B14F-4D97-AF65-F5344CB8AC3E}">
        <p14:creationId xmlns:p14="http://schemas.microsoft.com/office/powerpoint/2010/main" val="1779364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8905-1D0C-45ED-AF8C-A9B8C2D4D3D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53C0AE4-F32B-4859-B4C0-57016D6100DF}"/>
              </a:ext>
            </a:extLst>
          </p:cNvPr>
          <p:cNvSpPr>
            <a:spLocks noGrp="1"/>
          </p:cNvSpPr>
          <p:nvPr>
            <p:ph sz="half" idx="1"/>
          </p:nvPr>
        </p:nvSpPr>
        <p:spPr/>
        <p:txBody>
          <a:bodyPr/>
          <a:lstStyle/>
          <a:p>
            <a:endParaRPr lang="en-US" dirty="0"/>
          </a:p>
        </p:txBody>
      </p:sp>
      <p:pic>
        <p:nvPicPr>
          <p:cNvPr id="6" name="Content Placeholder 5">
            <a:extLst>
              <a:ext uri="{FF2B5EF4-FFF2-40B4-BE49-F238E27FC236}">
                <a16:creationId xmlns:a16="http://schemas.microsoft.com/office/drawing/2014/main" id="{C46B1AB8-B1CF-45F4-812A-BCF2D97A9F40}"/>
              </a:ext>
            </a:extLst>
          </p:cNvPr>
          <p:cNvPicPr>
            <a:picLocks noGrp="1" noChangeAspect="1"/>
          </p:cNvPicPr>
          <p:nvPr>
            <p:ph sz="half" idx="2"/>
          </p:nvPr>
        </p:nvPicPr>
        <p:blipFill>
          <a:blip r:embed="rId2"/>
          <a:stretch>
            <a:fillRect/>
          </a:stretch>
        </p:blipFill>
        <p:spPr>
          <a:xfrm>
            <a:off x="904009" y="204067"/>
            <a:ext cx="10383982" cy="5840988"/>
          </a:xfrm>
        </p:spPr>
      </p:pic>
      <p:sp>
        <p:nvSpPr>
          <p:cNvPr id="5" name="Arrow: Left 4">
            <a:extLst>
              <a:ext uri="{FF2B5EF4-FFF2-40B4-BE49-F238E27FC236}">
                <a16:creationId xmlns:a16="http://schemas.microsoft.com/office/drawing/2014/main" id="{6F32D2CB-D0A2-4539-9B60-63105089C66F}"/>
              </a:ext>
            </a:extLst>
          </p:cNvPr>
          <p:cNvSpPr/>
          <p:nvPr/>
        </p:nvSpPr>
        <p:spPr>
          <a:xfrm>
            <a:off x="4686300" y="4862945"/>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89123430-F8A0-45AB-AD3A-CD76E9BB1092}"/>
              </a:ext>
            </a:extLst>
          </p:cNvPr>
          <p:cNvSpPr/>
          <p:nvPr/>
        </p:nvSpPr>
        <p:spPr>
          <a:xfrm>
            <a:off x="6286500" y="2639291"/>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39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8905-1D0C-45ED-AF8C-A9B8C2D4D3D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53C0AE4-F32B-4859-B4C0-57016D6100DF}"/>
              </a:ext>
            </a:extLst>
          </p:cNvPr>
          <p:cNvSpPr>
            <a:spLocks noGrp="1"/>
          </p:cNvSpPr>
          <p:nvPr>
            <p:ph sz="half" idx="1"/>
          </p:nvPr>
        </p:nvSpPr>
        <p:spPr/>
        <p:txBody>
          <a:bodyPr/>
          <a:lstStyle/>
          <a:p>
            <a:endParaRPr lang="en-US" dirty="0"/>
          </a:p>
        </p:txBody>
      </p:sp>
      <p:pic>
        <p:nvPicPr>
          <p:cNvPr id="6" name="Content Placeholder 5">
            <a:extLst>
              <a:ext uri="{FF2B5EF4-FFF2-40B4-BE49-F238E27FC236}">
                <a16:creationId xmlns:a16="http://schemas.microsoft.com/office/drawing/2014/main" id="{C46B1AB8-B1CF-45F4-812A-BCF2D97A9F40}"/>
              </a:ext>
            </a:extLst>
          </p:cNvPr>
          <p:cNvPicPr>
            <a:picLocks noGrp="1" noChangeAspect="1"/>
          </p:cNvPicPr>
          <p:nvPr>
            <p:ph sz="half" idx="2"/>
          </p:nvPr>
        </p:nvPicPr>
        <p:blipFill>
          <a:blip r:embed="rId2"/>
          <a:stretch>
            <a:fillRect/>
          </a:stretch>
        </p:blipFill>
        <p:spPr>
          <a:xfrm>
            <a:off x="-318655" y="-1253833"/>
            <a:ext cx="13210309" cy="7430796"/>
          </a:xfrm>
        </p:spPr>
      </p:pic>
      <p:sp>
        <p:nvSpPr>
          <p:cNvPr id="5" name="Arrow: Left 4">
            <a:extLst>
              <a:ext uri="{FF2B5EF4-FFF2-40B4-BE49-F238E27FC236}">
                <a16:creationId xmlns:a16="http://schemas.microsoft.com/office/drawing/2014/main" id="{6F32D2CB-D0A2-4539-9B60-63105089C66F}"/>
              </a:ext>
            </a:extLst>
          </p:cNvPr>
          <p:cNvSpPr/>
          <p:nvPr/>
        </p:nvSpPr>
        <p:spPr>
          <a:xfrm>
            <a:off x="4478482" y="4665517"/>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392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F6AFF-9A17-486B-8F7C-178B47E49225}"/>
              </a:ext>
            </a:extLst>
          </p:cNvPr>
          <p:cNvSpPr>
            <a:spLocks noGrp="1"/>
          </p:cNvSpPr>
          <p:nvPr>
            <p:ph type="title"/>
          </p:nvPr>
        </p:nvSpPr>
        <p:spPr/>
        <p:txBody>
          <a:bodyPr/>
          <a:lstStyle/>
          <a:p>
            <a:r>
              <a:rPr lang="en-US" dirty="0"/>
              <a:t>Debugging Batch Jobs</a:t>
            </a:r>
          </a:p>
        </p:txBody>
      </p:sp>
      <p:sp>
        <p:nvSpPr>
          <p:cNvPr id="3" name="Content Placeholder 2">
            <a:extLst>
              <a:ext uri="{FF2B5EF4-FFF2-40B4-BE49-F238E27FC236}">
                <a16:creationId xmlns:a16="http://schemas.microsoft.com/office/drawing/2014/main" id="{C96FDC71-FAA9-4C21-AD4B-143F96FFC139}"/>
              </a:ext>
            </a:extLst>
          </p:cNvPr>
          <p:cNvSpPr>
            <a:spLocks noGrp="1"/>
          </p:cNvSpPr>
          <p:nvPr>
            <p:ph sz="half" idx="1"/>
          </p:nvPr>
        </p:nvSpPr>
        <p:spPr/>
        <p:txBody>
          <a:bodyPr/>
          <a:lstStyle/>
          <a:p>
            <a:r>
              <a:rPr lang="en-US" dirty="0"/>
              <a:t>Attached to process</a:t>
            </a:r>
          </a:p>
          <a:p>
            <a:r>
              <a:rPr lang="en-US" dirty="0"/>
              <a:t>Show all processes from all users</a:t>
            </a:r>
          </a:p>
          <a:p>
            <a:r>
              <a:rPr lang="en-US" dirty="0"/>
              <a:t>Look for Batch.exe</a:t>
            </a:r>
          </a:p>
        </p:txBody>
      </p:sp>
      <p:pic>
        <p:nvPicPr>
          <p:cNvPr id="6" name="Content Placeholder 5">
            <a:extLst>
              <a:ext uri="{FF2B5EF4-FFF2-40B4-BE49-F238E27FC236}">
                <a16:creationId xmlns:a16="http://schemas.microsoft.com/office/drawing/2014/main" id="{7B515AAD-30CA-41FF-921E-0E88C3793140}"/>
              </a:ext>
            </a:extLst>
          </p:cNvPr>
          <p:cNvPicPr>
            <a:picLocks noGrp="1" noChangeAspect="1"/>
          </p:cNvPicPr>
          <p:nvPr>
            <p:ph sz="half" idx="2"/>
          </p:nvPr>
        </p:nvPicPr>
        <p:blipFill>
          <a:blip r:embed="rId2"/>
          <a:stretch>
            <a:fillRect/>
          </a:stretch>
        </p:blipFill>
        <p:spPr>
          <a:xfrm>
            <a:off x="6172200" y="2161100"/>
            <a:ext cx="5181600" cy="3680388"/>
          </a:xfrm>
        </p:spPr>
      </p:pic>
    </p:spTree>
    <p:extLst>
      <p:ext uri="{BB962C8B-B14F-4D97-AF65-F5344CB8AC3E}">
        <p14:creationId xmlns:p14="http://schemas.microsoft.com/office/powerpoint/2010/main" val="875149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D5EC-1F56-48BB-A10E-74857343EFA3}"/>
              </a:ext>
            </a:extLst>
          </p:cNvPr>
          <p:cNvSpPr>
            <a:spLocks noGrp="1"/>
          </p:cNvSpPr>
          <p:nvPr>
            <p:ph type="title"/>
          </p:nvPr>
        </p:nvSpPr>
        <p:spPr/>
        <p:txBody>
          <a:bodyPr/>
          <a:lstStyle/>
          <a:p>
            <a:r>
              <a:rPr lang="en-US" dirty="0"/>
              <a:t>Loading Symbols</a:t>
            </a:r>
          </a:p>
        </p:txBody>
      </p:sp>
      <p:sp>
        <p:nvSpPr>
          <p:cNvPr id="3" name="Content Placeholder 2">
            <a:extLst>
              <a:ext uri="{FF2B5EF4-FFF2-40B4-BE49-F238E27FC236}">
                <a16:creationId xmlns:a16="http://schemas.microsoft.com/office/drawing/2014/main" id="{0687E992-7E6D-40D0-9CA0-26DDB02B7AE1}"/>
              </a:ext>
            </a:extLst>
          </p:cNvPr>
          <p:cNvSpPr>
            <a:spLocks noGrp="1"/>
          </p:cNvSpPr>
          <p:nvPr>
            <p:ph sz="half" idx="1"/>
          </p:nvPr>
        </p:nvSpPr>
        <p:spPr/>
        <p:txBody>
          <a:bodyPr/>
          <a:lstStyle/>
          <a:p>
            <a:r>
              <a:rPr lang="en-US" dirty="0"/>
              <a:t>Tools &gt; Options</a:t>
            </a:r>
          </a:p>
        </p:txBody>
      </p:sp>
      <p:pic>
        <p:nvPicPr>
          <p:cNvPr id="6" name="Content Placeholder 5">
            <a:extLst>
              <a:ext uri="{FF2B5EF4-FFF2-40B4-BE49-F238E27FC236}">
                <a16:creationId xmlns:a16="http://schemas.microsoft.com/office/drawing/2014/main" id="{AD4850A9-B2AB-42F5-AA93-559E66434B1F}"/>
              </a:ext>
            </a:extLst>
          </p:cNvPr>
          <p:cNvPicPr>
            <a:picLocks noGrp="1" noChangeAspect="1"/>
          </p:cNvPicPr>
          <p:nvPr>
            <p:ph sz="half" idx="2"/>
          </p:nvPr>
        </p:nvPicPr>
        <p:blipFill>
          <a:blip r:embed="rId3"/>
          <a:stretch>
            <a:fillRect/>
          </a:stretch>
        </p:blipFill>
        <p:spPr>
          <a:xfrm>
            <a:off x="6172200" y="2489994"/>
            <a:ext cx="5181600" cy="3022599"/>
          </a:xfrm>
        </p:spPr>
      </p:pic>
    </p:spTree>
    <p:extLst>
      <p:ext uri="{BB962C8B-B14F-4D97-AF65-F5344CB8AC3E}">
        <p14:creationId xmlns:p14="http://schemas.microsoft.com/office/powerpoint/2010/main" val="1808578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D5EC-1F56-48BB-A10E-74857343EF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687E992-7E6D-40D0-9CA0-26DDB02B7AE1}"/>
              </a:ext>
            </a:extLst>
          </p:cNvPr>
          <p:cNvSpPr>
            <a:spLocks noGrp="1"/>
          </p:cNvSpPr>
          <p:nvPr>
            <p:ph sz="half" idx="1"/>
          </p:nvPr>
        </p:nvSpPr>
        <p:spPr/>
        <p:txBody>
          <a:bodyPr/>
          <a:lstStyle/>
          <a:p>
            <a:endParaRPr lang="en-US" dirty="0"/>
          </a:p>
        </p:txBody>
      </p:sp>
      <p:pic>
        <p:nvPicPr>
          <p:cNvPr id="6" name="Content Placeholder 5">
            <a:extLst>
              <a:ext uri="{FF2B5EF4-FFF2-40B4-BE49-F238E27FC236}">
                <a16:creationId xmlns:a16="http://schemas.microsoft.com/office/drawing/2014/main" id="{AD4850A9-B2AB-42F5-AA93-559E66434B1F}"/>
              </a:ext>
            </a:extLst>
          </p:cNvPr>
          <p:cNvPicPr>
            <a:picLocks noGrp="1" noChangeAspect="1"/>
          </p:cNvPicPr>
          <p:nvPr>
            <p:ph sz="half" idx="2"/>
          </p:nvPr>
        </p:nvPicPr>
        <p:blipFill>
          <a:blip r:embed="rId3"/>
          <a:stretch>
            <a:fillRect/>
          </a:stretch>
        </p:blipFill>
        <p:spPr>
          <a:xfrm>
            <a:off x="838200" y="137034"/>
            <a:ext cx="10515600" cy="6134098"/>
          </a:xfrm>
        </p:spPr>
      </p:pic>
      <p:sp>
        <p:nvSpPr>
          <p:cNvPr id="5" name="Arrow: Left 4">
            <a:extLst>
              <a:ext uri="{FF2B5EF4-FFF2-40B4-BE49-F238E27FC236}">
                <a16:creationId xmlns:a16="http://schemas.microsoft.com/office/drawing/2014/main" id="{AEEBD428-E265-4810-A860-A76F617C215D}"/>
              </a:ext>
            </a:extLst>
          </p:cNvPr>
          <p:cNvSpPr/>
          <p:nvPr/>
        </p:nvSpPr>
        <p:spPr>
          <a:xfrm>
            <a:off x="10484427" y="938862"/>
            <a:ext cx="744682" cy="405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31D7DF62-2150-487A-9DA3-149BE5C23DB7}"/>
              </a:ext>
            </a:extLst>
          </p:cNvPr>
          <p:cNvSpPr/>
          <p:nvPr/>
        </p:nvSpPr>
        <p:spPr>
          <a:xfrm>
            <a:off x="8246918" y="1285442"/>
            <a:ext cx="744682" cy="405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41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D5EC-1F56-48BB-A10E-74857343EF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687E992-7E6D-40D0-9CA0-26DDB02B7AE1}"/>
              </a:ext>
            </a:extLst>
          </p:cNvPr>
          <p:cNvSpPr>
            <a:spLocks noGrp="1"/>
          </p:cNvSpPr>
          <p:nvPr>
            <p:ph sz="half" idx="1"/>
          </p:nvPr>
        </p:nvSpPr>
        <p:spPr/>
        <p:txBody>
          <a:bodyPr/>
          <a:lstStyle/>
          <a:p>
            <a:endParaRPr lang="en-US"/>
          </a:p>
        </p:txBody>
      </p:sp>
      <p:pic>
        <p:nvPicPr>
          <p:cNvPr id="10" name="Content Placeholder 9">
            <a:extLst>
              <a:ext uri="{FF2B5EF4-FFF2-40B4-BE49-F238E27FC236}">
                <a16:creationId xmlns:a16="http://schemas.microsoft.com/office/drawing/2014/main" id="{7FB17B77-40E4-475B-B0EC-C8ABCA08495C}"/>
              </a:ext>
            </a:extLst>
          </p:cNvPr>
          <p:cNvPicPr>
            <a:picLocks noGrp="1" noChangeAspect="1"/>
          </p:cNvPicPr>
          <p:nvPr>
            <p:ph sz="half" idx="2"/>
          </p:nvPr>
        </p:nvPicPr>
        <p:blipFill>
          <a:blip r:embed="rId3"/>
          <a:stretch>
            <a:fillRect/>
          </a:stretch>
        </p:blipFill>
        <p:spPr>
          <a:xfrm>
            <a:off x="838200" y="126641"/>
            <a:ext cx="10515600" cy="6134098"/>
          </a:xfrm>
        </p:spPr>
      </p:pic>
      <p:sp>
        <p:nvSpPr>
          <p:cNvPr id="11" name="Arrow: Left 10">
            <a:extLst>
              <a:ext uri="{FF2B5EF4-FFF2-40B4-BE49-F238E27FC236}">
                <a16:creationId xmlns:a16="http://schemas.microsoft.com/office/drawing/2014/main" id="{F2DE95CE-97F5-4FF8-BA51-7EEC4C795D8C}"/>
              </a:ext>
            </a:extLst>
          </p:cNvPr>
          <p:cNvSpPr/>
          <p:nvPr/>
        </p:nvSpPr>
        <p:spPr>
          <a:xfrm>
            <a:off x="7034645" y="1352911"/>
            <a:ext cx="744682" cy="405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D8CFC313-E481-4925-AD73-5152588A1BD7}"/>
              </a:ext>
            </a:extLst>
          </p:cNvPr>
          <p:cNvSpPr/>
          <p:nvPr/>
        </p:nvSpPr>
        <p:spPr>
          <a:xfrm>
            <a:off x="7569777" y="4128871"/>
            <a:ext cx="744682" cy="405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80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2E92-4429-4C4D-BB5B-7158EDDD8ECB}"/>
              </a:ext>
            </a:extLst>
          </p:cNvPr>
          <p:cNvSpPr>
            <a:spLocks noGrp="1"/>
          </p:cNvSpPr>
          <p:nvPr>
            <p:ph type="title"/>
          </p:nvPr>
        </p:nvSpPr>
        <p:spPr/>
        <p:txBody>
          <a:bodyPr/>
          <a:lstStyle/>
          <a:p>
            <a:r>
              <a:rPr lang="en-US" dirty="0"/>
              <a:t>Dark Mode Plus Custom Colors</a:t>
            </a:r>
          </a:p>
        </p:txBody>
      </p:sp>
      <p:pic>
        <p:nvPicPr>
          <p:cNvPr id="3074" name="Picture 2">
            <a:extLst>
              <a:ext uri="{FF2B5EF4-FFF2-40B4-BE49-F238E27FC236}">
                <a16:creationId xmlns:a16="http://schemas.microsoft.com/office/drawing/2014/main" id="{4A46B7D3-9824-485C-82FB-4FA86A7FB56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69723" y="1825625"/>
            <a:ext cx="64525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1739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2E92-4429-4C4D-BB5B-7158EDDD8ECB}"/>
              </a:ext>
            </a:extLst>
          </p:cNvPr>
          <p:cNvSpPr>
            <a:spLocks noGrp="1"/>
          </p:cNvSpPr>
          <p:nvPr>
            <p:ph type="title"/>
          </p:nvPr>
        </p:nvSpPr>
        <p:spPr/>
        <p:txBody>
          <a:bodyPr/>
          <a:lstStyle/>
          <a:p>
            <a:r>
              <a:rPr lang="en-US" dirty="0"/>
              <a:t>Dark Mode Plus Custom Colors</a:t>
            </a:r>
          </a:p>
        </p:txBody>
      </p:sp>
      <p:pic>
        <p:nvPicPr>
          <p:cNvPr id="4098" name="Picture 2" descr="Dark Mode Visual Studio">
            <a:extLst>
              <a:ext uri="{FF2B5EF4-FFF2-40B4-BE49-F238E27FC236}">
                <a16:creationId xmlns:a16="http://schemas.microsoft.com/office/drawing/2014/main" id="{7F74E28C-FB55-4C86-8A5C-FF5CA59398D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8769" y="1825625"/>
            <a:ext cx="595446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326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2E92-4429-4C4D-BB5B-7158EDDD8ECB}"/>
              </a:ext>
            </a:extLst>
          </p:cNvPr>
          <p:cNvSpPr>
            <a:spLocks noGrp="1"/>
          </p:cNvSpPr>
          <p:nvPr>
            <p:ph type="title"/>
          </p:nvPr>
        </p:nvSpPr>
        <p:spPr/>
        <p:txBody>
          <a:bodyPr/>
          <a:lstStyle/>
          <a:p>
            <a:r>
              <a:rPr lang="en-US" dirty="0"/>
              <a:t>Dark Mode Plus Custom Colors</a:t>
            </a:r>
          </a:p>
        </p:txBody>
      </p:sp>
      <p:pic>
        <p:nvPicPr>
          <p:cNvPr id="5122" name="Picture 2">
            <a:extLst>
              <a:ext uri="{FF2B5EF4-FFF2-40B4-BE49-F238E27FC236}">
                <a16:creationId xmlns:a16="http://schemas.microsoft.com/office/drawing/2014/main" id="{3BD1A163-F798-4155-B804-0E87E720B31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87901" y="1825625"/>
            <a:ext cx="621619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078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2E92-4429-4C4D-BB5B-7158EDDD8ECB}"/>
              </a:ext>
            </a:extLst>
          </p:cNvPr>
          <p:cNvSpPr>
            <a:spLocks noGrp="1"/>
          </p:cNvSpPr>
          <p:nvPr>
            <p:ph type="title"/>
          </p:nvPr>
        </p:nvSpPr>
        <p:spPr/>
        <p:txBody>
          <a:bodyPr/>
          <a:lstStyle/>
          <a:p>
            <a:r>
              <a:rPr lang="en-US" dirty="0"/>
              <a:t>Dark Mode Plus Custom Colors</a:t>
            </a:r>
          </a:p>
        </p:txBody>
      </p:sp>
      <p:pic>
        <p:nvPicPr>
          <p:cNvPr id="6150" name="Picture 6">
            <a:extLst>
              <a:ext uri="{FF2B5EF4-FFF2-40B4-BE49-F238E27FC236}">
                <a16:creationId xmlns:a16="http://schemas.microsoft.com/office/drawing/2014/main" id="{B401A481-825C-45E5-84EF-5A976C5451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9346" y="1825625"/>
            <a:ext cx="507330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1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BA74-9265-4321-AC88-52E0A0E058A6}"/>
              </a:ext>
            </a:extLst>
          </p:cNvPr>
          <p:cNvSpPr>
            <a:spLocks noGrp="1"/>
          </p:cNvSpPr>
          <p:nvPr>
            <p:ph type="title"/>
          </p:nvPr>
        </p:nvSpPr>
        <p:spPr/>
        <p:txBody>
          <a:bodyPr/>
          <a:lstStyle/>
          <a:p>
            <a:r>
              <a:rPr lang="en-US" dirty="0"/>
              <a:t>Comment Code</a:t>
            </a:r>
          </a:p>
        </p:txBody>
      </p:sp>
      <p:sp>
        <p:nvSpPr>
          <p:cNvPr id="3" name="Content Placeholder 2">
            <a:extLst>
              <a:ext uri="{FF2B5EF4-FFF2-40B4-BE49-F238E27FC236}">
                <a16:creationId xmlns:a16="http://schemas.microsoft.com/office/drawing/2014/main" id="{149778A1-647F-4A74-B886-B0BA33642144}"/>
              </a:ext>
            </a:extLst>
          </p:cNvPr>
          <p:cNvSpPr>
            <a:spLocks noGrp="1"/>
          </p:cNvSpPr>
          <p:nvPr>
            <p:ph sz="half" idx="1"/>
          </p:nvPr>
        </p:nvSpPr>
        <p:spPr/>
        <p:txBody>
          <a:bodyPr/>
          <a:lstStyle/>
          <a:p>
            <a:r>
              <a:rPr lang="en-US"/>
              <a:t>CTRL K, </a:t>
            </a:r>
            <a:r>
              <a:rPr lang="en-US" dirty="0"/>
              <a:t>CTRL C</a:t>
            </a:r>
          </a:p>
        </p:txBody>
      </p:sp>
      <p:pic>
        <p:nvPicPr>
          <p:cNvPr id="5" name="comment uncomment">
            <a:hlinkClick r:id="" action="ppaction://media"/>
            <a:extLst>
              <a:ext uri="{FF2B5EF4-FFF2-40B4-BE49-F238E27FC236}">
                <a16:creationId xmlns:a16="http://schemas.microsoft.com/office/drawing/2014/main" id="{7A9DF399-7409-4B5B-B4DB-15A2C7757D6C}"/>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3930977" y="1468519"/>
            <a:ext cx="8129834" cy="4573032"/>
          </a:xfrm>
        </p:spPr>
      </p:pic>
    </p:spTree>
    <p:extLst>
      <p:ext uri="{BB962C8B-B14F-4D97-AF65-F5344CB8AC3E}">
        <p14:creationId xmlns:p14="http://schemas.microsoft.com/office/powerpoint/2010/main" val="208460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2E92-4429-4C4D-BB5B-7158EDDD8ECB}"/>
              </a:ext>
            </a:extLst>
          </p:cNvPr>
          <p:cNvSpPr>
            <a:spLocks noGrp="1"/>
          </p:cNvSpPr>
          <p:nvPr>
            <p:ph type="title"/>
          </p:nvPr>
        </p:nvSpPr>
        <p:spPr/>
        <p:txBody>
          <a:bodyPr/>
          <a:lstStyle/>
          <a:p>
            <a:endParaRPr lang="en-US" dirty="0"/>
          </a:p>
        </p:txBody>
      </p:sp>
      <p:pic>
        <p:nvPicPr>
          <p:cNvPr id="6150" name="Picture 6">
            <a:extLst>
              <a:ext uri="{FF2B5EF4-FFF2-40B4-BE49-F238E27FC236}">
                <a16:creationId xmlns:a16="http://schemas.microsoft.com/office/drawing/2014/main" id="{B401A481-825C-45E5-84EF-5A976C5451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00555" y="149757"/>
            <a:ext cx="6990890" cy="599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27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91A-8C22-4300-B3DC-F82759F5CD1C}"/>
              </a:ext>
            </a:extLst>
          </p:cNvPr>
          <p:cNvSpPr>
            <a:spLocks noGrp="1"/>
          </p:cNvSpPr>
          <p:nvPr>
            <p:ph type="title"/>
          </p:nvPr>
        </p:nvSpPr>
        <p:spPr/>
        <p:txBody>
          <a:bodyPr/>
          <a:lstStyle/>
          <a:p>
            <a:r>
              <a:rPr lang="en-US" dirty="0"/>
              <a:t>Metadata Search</a:t>
            </a:r>
          </a:p>
        </p:txBody>
      </p:sp>
      <p:sp>
        <p:nvSpPr>
          <p:cNvPr id="3" name="Content Placeholder 2">
            <a:extLst>
              <a:ext uri="{FF2B5EF4-FFF2-40B4-BE49-F238E27FC236}">
                <a16:creationId xmlns:a16="http://schemas.microsoft.com/office/drawing/2014/main" id="{2D4AE109-4BFC-46F1-873E-6A88B44AAC32}"/>
              </a:ext>
            </a:extLst>
          </p:cNvPr>
          <p:cNvSpPr>
            <a:spLocks noGrp="1"/>
          </p:cNvSpPr>
          <p:nvPr>
            <p:ph sz="half" idx="1"/>
          </p:nvPr>
        </p:nvSpPr>
        <p:spPr/>
        <p:txBody>
          <a:bodyPr/>
          <a:lstStyle/>
          <a:p>
            <a:r>
              <a:rPr lang="en-US" dirty="0"/>
              <a:t>Search on any option, value, metadata, whatever, on an element</a:t>
            </a:r>
          </a:p>
          <a:p>
            <a:r>
              <a:rPr lang="en-US" dirty="0" err="1"/>
              <a:t>type:"form</a:t>
            </a:r>
            <a:r>
              <a:rPr lang="en-US" dirty="0"/>
              <a:t>" </a:t>
            </a:r>
            <a:r>
              <a:rPr lang="en-US" dirty="0" err="1"/>
              <a:t>ccount</a:t>
            </a:r>
            <a:endParaRPr lang="en-US" dirty="0"/>
          </a:p>
          <a:p>
            <a:r>
              <a:rPr lang="en-US" dirty="0" err="1"/>
              <a:t>type:"class</a:t>
            </a:r>
            <a:r>
              <a:rPr lang="en-US" dirty="0"/>
              <a:t>"  </a:t>
            </a:r>
            <a:r>
              <a:rPr lang="en-US" dirty="0" err="1"/>
              <a:t>extensionpoint</a:t>
            </a:r>
            <a:r>
              <a:rPr lang="en-US" dirty="0"/>
              <a:t>:"</a:t>
            </a:r>
            <a:r>
              <a:rPr lang="en-US" dirty="0" err="1"/>
              <a:t>eventhandlers,eventdelegates</a:t>
            </a:r>
            <a:r>
              <a:rPr lang="en-US" dirty="0"/>
              <a:t>"</a:t>
            </a:r>
          </a:p>
        </p:txBody>
      </p:sp>
      <p:pic>
        <p:nvPicPr>
          <p:cNvPr id="8" name="Content Placeholder 7">
            <a:extLst>
              <a:ext uri="{FF2B5EF4-FFF2-40B4-BE49-F238E27FC236}">
                <a16:creationId xmlns:a16="http://schemas.microsoft.com/office/drawing/2014/main" id="{C53A7D00-709B-4D46-AB42-0EA250C0E98A}"/>
              </a:ext>
            </a:extLst>
          </p:cNvPr>
          <p:cNvPicPr>
            <a:picLocks noGrp="1" noChangeAspect="1"/>
          </p:cNvPicPr>
          <p:nvPr>
            <p:ph sz="half" idx="2"/>
          </p:nvPr>
        </p:nvPicPr>
        <p:blipFill>
          <a:blip r:embed="rId2"/>
          <a:stretch>
            <a:fillRect/>
          </a:stretch>
        </p:blipFill>
        <p:spPr>
          <a:xfrm>
            <a:off x="7063000" y="3044151"/>
            <a:ext cx="3400000" cy="1914286"/>
          </a:xfrm>
        </p:spPr>
      </p:pic>
      <p:sp>
        <p:nvSpPr>
          <p:cNvPr id="5" name="Footer Placeholder 5">
            <a:extLst>
              <a:ext uri="{FF2B5EF4-FFF2-40B4-BE49-F238E27FC236}">
                <a16:creationId xmlns:a16="http://schemas.microsoft.com/office/drawing/2014/main" id="{55B1AEA6-3384-4C0A-8FD7-4969FFE47F4E}"/>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3093CD5-C43A-4629-978C-99F3BAEEFF2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61</a:t>
            </a:fld>
            <a:endParaRPr lang="en-US"/>
          </a:p>
        </p:txBody>
      </p:sp>
    </p:spTree>
    <p:extLst>
      <p:ext uri="{BB962C8B-B14F-4D97-AF65-F5344CB8AC3E}">
        <p14:creationId xmlns:p14="http://schemas.microsoft.com/office/powerpoint/2010/main" val="3960469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54551D2-431C-41CC-84E5-71303A3522B9}"/>
              </a:ext>
            </a:extLst>
          </p:cNvPr>
          <p:cNvSpPr>
            <a:spLocks noGrp="1"/>
          </p:cNvSpPr>
          <p:nvPr>
            <p:ph idx="1"/>
          </p:nvPr>
        </p:nvSpPr>
        <p:spPr/>
        <p:txBody>
          <a:bodyPr/>
          <a:lstStyle/>
          <a:p>
            <a:r>
              <a:rPr lang="en-US" dirty="0">
                <a:hlinkClick r:id="rId2"/>
              </a:rPr>
              <a:t>http://www.atomicax.com/article/d365fotools-and-vs2017-manhattan-project</a:t>
            </a:r>
            <a:endParaRPr lang="en-US" dirty="0"/>
          </a:p>
          <a:p>
            <a:r>
              <a:rPr lang="en-US" dirty="0">
                <a:hlinkClick r:id="rId3"/>
              </a:rPr>
              <a:t>https://docs.microsoft.com/en-us/dynamics365/fin-ops-core/dev-itpro/dev-ref/xpp-business-run-time-functions</a:t>
            </a:r>
            <a:endParaRPr lang="en-US" dirty="0"/>
          </a:p>
          <a:p>
            <a:r>
              <a:rPr lang="en-US" dirty="0">
                <a:hlinkClick r:id="rId4"/>
              </a:rPr>
              <a:t>https://docs.microsoft.com/en-us/dynamics365/fin-ops-core/dev-itpro/dev-ref/xpp-string-run-time-functions</a:t>
            </a:r>
            <a:endParaRPr lang="en-US" dirty="0"/>
          </a:p>
          <a:p>
            <a:r>
              <a:rPr lang="en-US" dirty="0">
                <a:hlinkClick r:id="rId5"/>
              </a:rPr>
              <a:t>https://jatomas.com/en/2020/05/02/dark-mode-visual-studio-x-code-editor/</a:t>
            </a:r>
            <a:endParaRPr lang="en-US" dirty="0"/>
          </a:p>
          <a:p>
            <a:endParaRPr lang="en-US" dirty="0"/>
          </a:p>
          <a:p>
            <a:endParaRPr lang="en-US" dirty="0"/>
          </a:p>
        </p:txBody>
      </p:sp>
      <p:sp>
        <p:nvSpPr>
          <p:cNvPr id="5" name="Footer Placeholder 5">
            <a:extLst>
              <a:ext uri="{FF2B5EF4-FFF2-40B4-BE49-F238E27FC236}">
                <a16:creationId xmlns:a16="http://schemas.microsoft.com/office/drawing/2014/main" id="{881F7C10-5739-4722-8DCD-A70A6769EB6E}"/>
              </a:ext>
            </a:extLst>
          </p:cNvPr>
          <p:cNvSpPr>
            <a:spLocks noGrp="1"/>
          </p:cNvSpPr>
          <p:nvPr>
            <p:ph type="ftr" sz="quarter" idx="11"/>
          </p:nvPr>
        </p:nvSpPr>
        <p:spPr>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FA81EDD2-4547-4D9E-8709-2C212AB1A323}"/>
              </a:ext>
            </a:extLst>
          </p:cNvPr>
          <p:cNvSpPr>
            <a:spLocks noGrp="1"/>
          </p:cNvSpPr>
          <p:nvPr>
            <p:ph type="sldNum" sz="quarter" idx="12"/>
          </p:nvPr>
        </p:nvSpPr>
        <p:spPr>
          <a:prstGeom prst="rect">
            <a:avLst/>
          </a:prstGeom>
        </p:spPr>
        <p:txBody>
          <a:bodyPr/>
          <a:lstStyle/>
          <a:p>
            <a:fld id="{590403FA-560B-4B1E-8707-5C73BEE2BB8C}" type="slidenum">
              <a:rPr lang="en-US" smtClean="0"/>
              <a:t>62</a:t>
            </a:fld>
            <a:endParaRPr lang="en-US"/>
          </a:p>
        </p:txBody>
      </p:sp>
      <p:sp>
        <p:nvSpPr>
          <p:cNvPr id="7" name="Title 6">
            <a:extLst>
              <a:ext uri="{FF2B5EF4-FFF2-40B4-BE49-F238E27FC236}">
                <a16:creationId xmlns:a16="http://schemas.microsoft.com/office/drawing/2014/main" id="{C406AC49-1D15-451D-AB90-DA7C49B87B1A}"/>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309112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6">
            <a:extLst>
              <a:ext uri="{FF2B5EF4-FFF2-40B4-BE49-F238E27FC236}">
                <a16:creationId xmlns:a16="http://schemas.microsoft.com/office/drawing/2014/main" id="{92B25E92-B4A6-4F06-BE39-0B9DE959B34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63</a:t>
            </a:fld>
            <a:endParaRPr lang="en-US"/>
          </a:p>
        </p:txBody>
      </p:sp>
    </p:spTree>
    <p:extLst>
      <p:ext uri="{BB962C8B-B14F-4D97-AF65-F5344CB8AC3E}">
        <p14:creationId xmlns:p14="http://schemas.microsoft.com/office/powerpoint/2010/main" val="748211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a:xfrm>
            <a:off x="838200" y="301658"/>
            <a:ext cx="10515600" cy="5875305"/>
          </a:xfrm>
        </p:spPr>
        <p:txBody>
          <a:bodyPr>
            <a:normAutofit fontScale="92500" lnSpcReduction="20000"/>
          </a:bodyPr>
          <a:lstStyle/>
          <a:p>
            <a:r>
              <a:rPr lang="en-US" dirty="0"/>
              <a:t>Dynamics 365: Let’s talk Upgrade Rollout Approach (AX 2012 Upgrade Series: Part 6) – Tuesday @ 2:00 </a:t>
            </a:r>
          </a:p>
          <a:p>
            <a:r>
              <a:rPr lang="en-US" dirty="0"/>
              <a:t>Dynamics 365 F&amp;O Licensing, Upgrades, Costs and More (Part 2) – Tuesday @ 3:00</a:t>
            </a:r>
          </a:p>
          <a:p>
            <a:r>
              <a:rPr lang="en-US" dirty="0"/>
              <a:t>Retail and Warehousing: The Biggest Areas for Change in Dynamics 365 F&amp;O (AX 2012 Upgrade Series: Part 3) – Wednesday @ 9:30</a:t>
            </a:r>
          </a:p>
          <a:p>
            <a:r>
              <a:rPr lang="en-US" dirty="0"/>
              <a:t>AX Sucks. Let’s talk Upgrades (AX 2012 Upgrade Series: Part 1)– Wednesday @ 10:30</a:t>
            </a:r>
          </a:p>
          <a:p>
            <a:r>
              <a:rPr lang="en-US" dirty="0"/>
              <a:t>An AX2012 Upgrade Journey - Wednesday @ 11:30</a:t>
            </a:r>
          </a:p>
          <a:p>
            <a:r>
              <a:rPr lang="en-US" dirty="0"/>
              <a:t>Dynamics 365 F&amp;O Business Events From End to Start to End – Wednesday @ 1:40</a:t>
            </a:r>
          </a:p>
          <a:p>
            <a:r>
              <a:rPr lang="en-US" dirty="0"/>
              <a:t>Dynamics 365 F&amp;O Upgrade Tech Talk: Code, Customizations, Extension and Power Platform (AX 2012 Upgrade Series: Part 5) – Thursday @ 10:00</a:t>
            </a:r>
          </a:p>
          <a:p>
            <a:r>
              <a:rPr lang="en-US" dirty="0"/>
              <a:t>How To Get The Most Out of Your Upgrade (AX 2012 Upgrade Series: Part 2) – Thursday @ 1:10</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7466302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AFF5-F1A3-46C4-B749-9385231FA531}"/>
              </a:ext>
            </a:extLst>
          </p:cNvPr>
          <p:cNvSpPr>
            <a:spLocks noGrp="1"/>
          </p:cNvSpPr>
          <p:nvPr>
            <p:ph type="title"/>
          </p:nvPr>
        </p:nvSpPr>
        <p:spPr/>
        <p:txBody>
          <a:bodyPr/>
          <a:lstStyle/>
          <a:p>
            <a:r>
              <a:rPr lang="en-US" dirty="0"/>
              <a:t>My Other Presentations</a:t>
            </a:r>
          </a:p>
        </p:txBody>
      </p:sp>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p:txBody>
          <a:bodyPr>
            <a:normAutofit/>
          </a:bodyPr>
          <a:lstStyle/>
          <a:p>
            <a:r>
              <a:rPr lang="en-US" dirty="0"/>
              <a:t>Dynamics 365 F&amp;O Business Events From End to Start to End – Wednesday @ 1:40</a:t>
            </a:r>
          </a:p>
          <a:p>
            <a:r>
              <a:rPr lang="pl-PL" dirty="0"/>
              <a:t>Dynamics 365 F&amp;O OData From Zero To Hero</a:t>
            </a:r>
            <a:r>
              <a:rPr lang="en-US" dirty="0"/>
              <a:t> – Thursday @ 9:00</a:t>
            </a:r>
          </a:p>
          <a:p>
            <a:r>
              <a:rPr lang="en-US" dirty="0"/>
              <a:t>F&amp;O Integration Roundup - Thursday @ 11:00</a:t>
            </a:r>
          </a:p>
          <a:p>
            <a:r>
              <a:rPr lang="en-US" dirty="0"/>
              <a:t>X++ Development Tips and Tricks plus D365FO.Tools! – Thursday @ 2:10</a:t>
            </a:r>
          </a:p>
          <a:p>
            <a:pPr marL="0" indent="0">
              <a:buNone/>
            </a:pPr>
            <a:endParaRPr lang="en-US" dirty="0"/>
          </a:p>
        </p:txBody>
      </p:sp>
    </p:spTree>
    <p:extLst>
      <p:ext uri="{BB962C8B-B14F-4D97-AF65-F5344CB8AC3E}">
        <p14:creationId xmlns:p14="http://schemas.microsoft.com/office/powerpoint/2010/main" val="39703171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32B0-C6AD-4EAD-B2E4-1A850F732A61}"/>
              </a:ext>
            </a:extLst>
          </p:cNvPr>
          <p:cNvSpPr>
            <a:spLocks noGrp="1"/>
          </p:cNvSpPr>
          <p:nvPr>
            <p:ph type="title"/>
          </p:nvPr>
        </p:nvSpPr>
        <p:spPr/>
        <p:txBody>
          <a:bodyPr/>
          <a:lstStyle/>
          <a:p>
            <a:r>
              <a:rPr lang="en-US" dirty="0"/>
              <a:t>Give Away!</a:t>
            </a:r>
          </a:p>
        </p:txBody>
      </p:sp>
      <p:sp>
        <p:nvSpPr>
          <p:cNvPr id="3" name="Content Placeholder 2">
            <a:extLst>
              <a:ext uri="{FF2B5EF4-FFF2-40B4-BE49-F238E27FC236}">
                <a16:creationId xmlns:a16="http://schemas.microsoft.com/office/drawing/2014/main" id="{CD7437A0-36EA-48E1-AF1C-F685A3D499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35677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normAutofit/>
          </a:bodyPr>
          <a:lstStyle/>
          <a:p>
            <a:r>
              <a:rPr lang="en-US" sz="6000" dirty="0"/>
              <a:t>Please </a:t>
            </a:r>
            <a:r>
              <a:rPr lang="en-US" sz="6000"/>
              <a:t>visit our </a:t>
            </a:r>
            <a:r>
              <a:rPr lang="en-US" sz="6000" dirty="0"/>
              <a:t>booth</a:t>
            </a:r>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67</a:t>
            </a:fld>
            <a:endParaRPr lang="en-US"/>
          </a:p>
        </p:txBody>
      </p:sp>
      <p:sp>
        <p:nvSpPr>
          <p:cNvPr id="7" name="Content Placeholder 2">
            <a:extLst>
              <a:ext uri="{FF2B5EF4-FFF2-40B4-BE49-F238E27FC236}">
                <a16:creationId xmlns:a16="http://schemas.microsoft.com/office/drawing/2014/main" id="{153840C5-8ABD-4B8B-9776-D2B220500E0B}"/>
              </a:ext>
            </a:extLst>
          </p:cNvPr>
          <p:cNvSpPr>
            <a:spLocks noGrp="1"/>
          </p:cNvSpPr>
          <p:nvPr>
            <p:ph sz="half" idx="1"/>
          </p:nvPr>
        </p:nvSpPr>
        <p:spPr>
          <a:xfrm>
            <a:off x="838200" y="1499961"/>
            <a:ext cx="8236969" cy="4351338"/>
          </a:xfrm>
        </p:spPr>
        <p:txBody>
          <a:bodyPr>
            <a:normAutofit/>
          </a:bodyPr>
          <a:lstStyle/>
          <a:p>
            <a:r>
              <a:rPr lang="en-US" dirty="0"/>
              <a:t>enVista booth #700</a:t>
            </a:r>
          </a:p>
          <a:p>
            <a:r>
              <a:rPr lang="en-US" dirty="0"/>
              <a:t>Meet with our experts</a:t>
            </a:r>
          </a:p>
          <a:p>
            <a:r>
              <a:rPr lang="en-US" dirty="0"/>
              <a:t>Learn about industry-leading practices</a:t>
            </a:r>
          </a:p>
          <a:p>
            <a:r>
              <a:rPr lang="en-US" dirty="0"/>
              <a:t>Get the most from your Microsoft investments</a:t>
            </a:r>
          </a:p>
          <a:p>
            <a:r>
              <a:rPr lang="en-US" dirty="0"/>
              <a:t>Register to win a YETI™ cooler</a:t>
            </a:r>
            <a:br>
              <a:rPr lang="en-US" dirty="0"/>
            </a:br>
            <a:endParaRPr lang="en-US" dirty="0"/>
          </a:p>
        </p:txBody>
      </p:sp>
      <p:pic>
        <p:nvPicPr>
          <p:cNvPr id="9" name="Picture 8">
            <a:extLst>
              <a:ext uri="{FF2B5EF4-FFF2-40B4-BE49-F238E27FC236}">
                <a16:creationId xmlns:a16="http://schemas.microsoft.com/office/drawing/2014/main" id="{9E4CBA89-2A85-4AD7-86A7-5A77796397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61" y="4286086"/>
            <a:ext cx="3108477" cy="1358848"/>
          </a:xfrm>
          <a:prstGeom prst="rect">
            <a:avLst/>
          </a:prstGeom>
        </p:spPr>
      </p:pic>
      <p:sp>
        <p:nvSpPr>
          <p:cNvPr id="11" name="TextBox 10">
            <a:extLst>
              <a:ext uri="{FF2B5EF4-FFF2-40B4-BE49-F238E27FC236}">
                <a16:creationId xmlns:a16="http://schemas.microsoft.com/office/drawing/2014/main" id="{8F873D38-DE1F-4C61-97F5-FDF39CE4D86A}"/>
              </a:ext>
            </a:extLst>
          </p:cNvPr>
          <p:cNvSpPr txBox="1"/>
          <p:nvPr/>
        </p:nvSpPr>
        <p:spPr>
          <a:xfrm>
            <a:off x="9697002" y="5394335"/>
            <a:ext cx="1425390" cy="369332"/>
          </a:xfrm>
          <a:prstGeom prst="rect">
            <a:avLst/>
          </a:prstGeom>
          <a:noFill/>
        </p:spPr>
        <p:txBody>
          <a:bodyPr wrap="none" rtlCol="0">
            <a:spAutoFit/>
          </a:bodyPr>
          <a:lstStyle/>
          <a:p>
            <a:r>
              <a:rPr lang="en-US" dirty="0"/>
              <a:t>Hall C Entry</a:t>
            </a:r>
          </a:p>
        </p:txBody>
      </p:sp>
      <p:sp>
        <p:nvSpPr>
          <p:cNvPr id="12" name="Arrow: Up 11">
            <a:extLst>
              <a:ext uri="{FF2B5EF4-FFF2-40B4-BE49-F238E27FC236}">
                <a16:creationId xmlns:a16="http://schemas.microsoft.com/office/drawing/2014/main" id="{D6B9FBDC-CDB9-4785-99D5-50C9D4BD9EC2}"/>
              </a:ext>
            </a:extLst>
          </p:cNvPr>
          <p:cNvSpPr/>
          <p:nvPr/>
        </p:nvSpPr>
        <p:spPr>
          <a:xfrm>
            <a:off x="10140560" y="4556741"/>
            <a:ext cx="484632" cy="681267"/>
          </a:xfrm>
          <a:prstGeom prs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93537E3-49F9-4535-8E59-EE95CFE2BE70}"/>
              </a:ext>
            </a:extLst>
          </p:cNvPr>
          <p:cNvCxnSpPr/>
          <p:nvPr/>
        </p:nvCxnSpPr>
        <p:spPr>
          <a:xfrm>
            <a:off x="8882354" y="4704977"/>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31C3D0-D212-40C1-9791-D15E83B5F037}"/>
              </a:ext>
            </a:extLst>
          </p:cNvPr>
          <p:cNvCxnSpPr/>
          <p:nvPr/>
        </p:nvCxnSpPr>
        <p:spPr>
          <a:xfrm>
            <a:off x="10694575" y="4713068"/>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43C3282-9420-4DA6-A278-64C38E12D7B7}"/>
              </a:ext>
            </a:extLst>
          </p:cNvPr>
          <p:cNvSpPr/>
          <p:nvPr/>
        </p:nvSpPr>
        <p:spPr>
          <a:xfrm>
            <a:off x="10574423" y="3235870"/>
            <a:ext cx="1139681" cy="101997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enVista</a:t>
            </a:r>
          </a:p>
          <a:p>
            <a:pPr algn="ctr"/>
            <a:r>
              <a:rPr lang="en-US" dirty="0"/>
              <a:t>Booth</a:t>
            </a:r>
          </a:p>
        </p:txBody>
      </p:sp>
    </p:spTree>
    <p:extLst>
      <p:ext uri="{BB962C8B-B14F-4D97-AF65-F5344CB8AC3E}">
        <p14:creationId xmlns:p14="http://schemas.microsoft.com/office/powerpoint/2010/main" val="159052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B1FC-D74E-48F8-8B13-43203BCFB690}"/>
              </a:ext>
            </a:extLst>
          </p:cNvPr>
          <p:cNvSpPr>
            <a:spLocks noGrp="1"/>
          </p:cNvSpPr>
          <p:nvPr>
            <p:ph type="ctrTitle"/>
          </p:nvPr>
        </p:nvSpPr>
        <p:spPr>
          <a:xfrm>
            <a:off x="1520072" y="1876357"/>
            <a:ext cx="9144000" cy="742102"/>
          </a:xfrm>
        </p:spPr>
        <p:txBody>
          <a:bodyPr>
            <a:normAutofit fontScale="90000"/>
          </a:bodyPr>
          <a:lstStyle/>
          <a:p>
            <a:r>
              <a:rPr lang="en-US" dirty="0"/>
              <a:t>Survey Code</a:t>
            </a:r>
          </a:p>
        </p:txBody>
      </p:sp>
      <p:pic>
        <p:nvPicPr>
          <p:cNvPr id="5" name="Picture 4" descr="Qr code&#10;&#10;Description automatically generated">
            <a:extLst>
              <a:ext uri="{FF2B5EF4-FFF2-40B4-BE49-F238E27FC236}">
                <a16:creationId xmlns:a16="http://schemas.microsoft.com/office/drawing/2014/main" id="{4C744D20-2240-47BB-96E2-D9DDE6DBA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249" y="2945493"/>
            <a:ext cx="2377646" cy="2385267"/>
          </a:xfrm>
          <a:prstGeom prst="rect">
            <a:avLst/>
          </a:prstGeom>
        </p:spPr>
      </p:pic>
    </p:spTree>
    <p:custDataLst>
      <p:tags r:id="rId1"/>
    </p:custDataLst>
    <p:extLst>
      <p:ext uri="{BB962C8B-B14F-4D97-AF65-F5344CB8AC3E}">
        <p14:creationId xmlns:p14="http://schemas.microsoft.com/office/powerpoint/2010/main" val="127585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6F88-84E6-4933-982E-BC550204271E}"/>
              </a:ext>
            </a:extLst>
          </p:cNvPr>
          <p:cNvSpPr>
            <a:spLocks noGrp="1"/>
          </p:cNvSpPr>
          <p:nvPr>
            <p:ph type="title"/>
          </p:nvPr>
        </p:nvSpPr>
        <p:spPr/>
        <p:txBody>
          <a:bodyPr/>
          <a:lstStyle/>
          <a:p>
            <a:r>
              <a:rPr lang="en-US" dirty="0"/>
              <a:t>Uncomment Code	</a:t>
            </a:r>
          </a:p>
        </p:txBody>
      </p:sp>
      <p:sp>
        <p:nvSpPr>
          <p:cNvPr id="3" name="Content Placeholder 2">
            <a:extLst>
              <a:ext uri="{FF2B5EF4-FFF2-40B4-BE49-F238E27FC236}">
                <a16:creationId xmlns:a16="http://schemas.microsoft.com/office/drawing/2014/main" id="{856D3B52-9ACB-470F-8C66-5E2990AC19FC}"/>
              </a:ext>
            </a:extLst>
          </p:cNvPr>
          <p:cNvSpPr>
            <a:spLocks noGrp="1"/>
          </p:cNvSpPr>
          <p:nvPr>
            <p:ph sz="half" idx="1"/>
          </p:nvPr>
        </p:nvSpPr>
        <p:spPr/>
        <p:txBody>
          <a:bodyPr/>
          <a:lstStyle/>
          <a:p>
            <a:r>
              <a:rPr lang="en-US" dirty="0"/>
              <a:t>CTRL K, CTRL U</a:t>
            </a:r>
          </a:p>
        </p:txBody>
      </p:sp>
      <p:pic>
        <p:nvPicPr>
          <p:cNvPr id="5" name="comment uncomment">
            <a:hlinkClick r:id="" action="ppaction://media"/>
            <a:extLst>
              <a:ext uri="{FF2B5EF4-FFF2-40B4-BE49-F238E27FC236}">
                <a16:creationId xmlns:a16="http://schemas.microsoft.com/office/drawing/2014/main" id="{9205CB93-6145-4E14-9F53-5E1E92FA9216}"/>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242062" y="1600494"/>
            <a:ext cx="7949938" cy="4471840"/>
          </a:xfrm>
        </p:spPr>
      </p:pic>
    </p:spTree>
    <p:extLst>
      <p:ext uri="{BB962C8B-B14F-4D97-AF65-F5344CB8AC3E}">
        <p14:creationId xmlns:p14="http://schemas.microsoft.com/office/powerpoint/2010/main" val="15882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57AC-8754-4F47-859B-826866446E67}"/>
              </a:ext>
            </a:extLst>
          </p:cNvPr>
          <p:cNvSpPr>
            <a:spLocks noGrp="1"/>
          </p:cNvSpPr>
          <p:nvPr>
            <p:ph type="title"/>
          </p:nvPr>
        </p:nvSpPr>
        <p:spPr/>
        <p:txBody>
          <a:bodyPr/>
          <a:lstStyle/>
          <a:p>
            <a:r>
              <a:rPr lang="en-US" dirty="0"/>
              <a:t>Format Code </a:t>
            </a:r>
          </a:p>
        </p:txBody>
      </p:sp>
      <p:sp>
        <p:nvSpPr>
          <p:cNvPr id="3" name="Content Placeholder 2">
            <a:extLst>
              <a:ext uri="{FF2B5EF4-FFF2-40B4-BE49-F238E27FC236}">
                <a16:creationId xmlns:a16="http://schemas.microsoft.com/office/drawing/2014/main" id="{2FD04E9D-0260-4EEE-8895-C2AED3657CB4}"/>
              </a:ext>
            </a:extLst>
          </p:cNvPr>
          <p:cNvSpPr>
            <a:spLocks noGrp="1"/>
          </p:cNvSpPr>
          <p:nvPr>
            <p:ph sz="half" idx="1"/>
          </p:nvPr>
        </p:nvSpPr>
        <p:spPr/>
        <p:txBody>
          <a:bodyPr/>
          <a:lstStyle/>
          <a:p>
            <a:r>
              <a:rPr lang="en-US" dirty="0"/>
              <a:t>CTRL K , D </a:t>
            </a:r>
          </a:p>
        </p:txBody>
      </p:sp>
      <p:pic>
        <p:nvPicPr>
          <p:cNvPr id="5" name="format code">
            <a:hlinkClick r:id="" action="ppaction://media"/>
            <a:extLst>
              <a:ext uri="{FF2B5EF4-FFF2-40B4-BE49-F238E27FC236}">
                <a16:creationId xmlns:a16="http://schemas.microsoft.com/office/drawing/2014/main" id="{2C3B3BBF-57FA-44F9-9C96-9983484C1844}"/>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034672" y="1609920"/>
            <a:ext cx="8157328" cy="4588497"/>
          </a:xfrm>
        </p:spPr>
      </p:pic>
    </p:spTree>
    <p:extLst>
      <p:ext uri="{BB962C8B-B14F-4D97-AF65-F5344CB8AC3E}">
        <p14:creationId xmlns:p14="http://schemas.microsoft.com/office/powerpoint/2010/main" val="312211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D2263-7E53-4283-8CF1-D3FA40A94453}"/>
              </a:ext>
            </a:extLst>
          </p:cNvPr>
          <p:cNvSpPr>
            <a:spLocks noGrp="1"/>
          </p:cNvSpPr>
          <p:nvPr>
            <p:ph type="title"/>
          </p:nvPr>
        </p:nvSpPr>
        <p:spPr/>
        <p:txBody>
          <a:bodyPr/>
          <a:lstStyle/>
          <a:p>
            <a:r>
              <a:rPr lang="en-US" dirty="0"/>
              <a:t>Toggle Breakpoints</a:t>
            </a:r>
          </a:p>
        </p:txBody>
      </p:sp>
      <p:sp>
        <p:nvSpPr>
          <p:cNvPr id="3" name="Content Placeholder 2">
            <a:extLst>
              <a:ext uri="{FF2B5EF4-FFF2-40B4-BE49-F238E27FC236}">
                <a16:creationId xmlns:a16="http://schemas.microsoft.com/office/drawing/2014/main" id="{E70CAB17-89BA-404F-8653-F033E3795950}"/>
              </a:ext>
            </a:extLst>
          </p:cNvPr>
          <p:cNvSpPr>
            <a:spLocks noGrp="1"/>
          </p:cNvSpPr>
          <p:nvPr>
            <p:ph sz="half" idx="1"/>
          </p:nvPr>
        </p:nvSpPr>
        <p:spPr/>
        <p:txBody>
          <a:bodyPr/>
          <a:lstStyle/>
          <a:p>
            <a:r>
              <a:rPr lang="en-US" dirty="0"/>
              <a:t>F9</a:t>
            </a:r>
          </a:p>
        </p:txBody>
      </p:sp>
      <p:pic>
        <p:nvPicPr>
          <p:cNvPr id="5" name="breakpoints">
            <a:hlinkClick r:id="" action="ppaction://media"/>
            <a:extLst>
              <a:ext uri="{FF2B5EF4-FFF2-40B4-BE49-F238E27FC236}">
                <a16:creationId xmlns:a16="http://schemas.microsoft.com/office/drawing/2014/main" id="{12AA04BC-6C32-4ECA-87D4-D244BC15D5B3}"/>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3836709" y="1477945"/>
            <a:ext cx="8355291" cy="4699851"/>
          </a:xfrm>
        </p:spPr>
      </p:pic>
    </p:spTree>
    <p:extLst>
      <p:ext uri="{BB962C8B-B14F-4D97-AF65-F5344CB8AC3E}">
        <p14:creationId xmlns:p14="http://schemas.microsoft.com/office/powerpoint/2010/main" val="251875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2">
      <a:dk1>
        <a:srgbClr val="232832"/>
      </a:dk1>
      <a:lt1>
        <a:srgbClr val="FFFFFF"/>
      </a:lt1>
      <a:dk2>
        <a:srgbClr val="232832"/>
      </a:dk2>
      <a:lt2>
        <a:srgbClr val="FFFFFF"/>
      </a:lt2>
      <a:accent1>
        <a:srgbClr val="7FBE41"/>
      </a:accent1>
      <a:accent2>
        <a:srgbClr val="4141BE"/>
      </a:accent2>
      <a:accent3>
        <a:srgbClr val="8041BE"/>
      </a:accent3>
      <a:accent4>
        <a:srgbClr val="BE41BE"/>
      </a:accent4>
      <a:accent5>
        <a:srgbClr val="7FBE41"/>
      </a:accent5>
      <a:accent6>
        <a:srgbClr val="8041BE"/>
      </a:accent6>
      <a:hlink>
        <a:srgbClr val="7FBE41"/>
      </a:hlink>
      <a:folHlink>
        <a:srgbClr val="BE41BE"/>
      </a:folHlink>
    </a:clrScheme>
    <a:fontScheme name="Summit">
      <a:majorFont>
        <a:latin typeface="Poppins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A75DAF83DD3048B0119C871633221C" ma:contentTypeVersion="4" ma:contentTypeDescription="Create a new document." ma:contentTypeScope="" ma:versionID="c13cf9f499e509de452691631a922a1f">
  <xsd:schema xmlns:xsd="http://www.w3.org/2001/XMLSchema" xmlns:xs="http://www.w3.org/2001/XMLSchema" xmlns:p="http://schemas.microsoft.com/office/2006/metadata/properties" xmlns:ns2="81f9c791-4e7e-42f3-b110-f2d048dfe1f4" xmlns:ns3="c32e8f56-b4af-4143-8a45-c6aec7ec7059" targetNamespace="http://schemas.microsoft.com/office/2006/metadata/properties" ma:root="true" ma:fieldsID="8a191fef40a281d132f5803dfdeb529b" ns2:_="" ns3:_="">
    <xsd:import namespace="81f9c791-4e7e-42f3-b110-f2d048dfe1f4"/>
    <xsd:import namespace="c32e8f56-b4af-4143-8a45-c6aec7ec70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9c791-4e7e-42f3-b110-f2d048dfe1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2e8f56-b4af-4143-8a45-c6aec7ec70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57DC19-9CD1-40E8-B644-86CBAA44F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f9c791-4e7e-42f3-b110-f2d048dfe1f4"/>
    <ds:schemaRef ds:uri="c32e8f56-b4af-4143-8a45-c6aec7ec70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B2C51C-8346-4578-82BA-CF345326ED62}">
  <ds:schemaRefs>
    <ds:schemaRef ds:uri="http://schemas.microsoft.com/sharepoint/v3/contenttype/forms"/>
  </ds:schemaRefs>
</ds:datastoreItem>
</file>

<file path=customXml/itemProps3.xml><?xml version="1.0" encoding="utf-8"?>
<ds:datastoreItem xmlns:ds="http://schemas.openxmlformats.org/officeDocument/2006/customXml" ds:itemID="{83AF2D1E-311D-47B0-802B-46BAD980C1B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577</TotalTime>
  <Words>2454</Words>
  <Application>Microsoft Office PowerPoint</Application>
  <PresentationFormat>Widescreen</PresentationFormat>
  <Paragraphs>370</Paragraphs>
  <Slides>68</Slides>
  <Notes>15</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Consolas</vt:lpstr>
      <vt:lpstr>Open Sans</vt:lpstr>
      <vt:lpstr>Poppins</vt:lpstr>
      <vt:lpstr>Titillium Web</vt:lpstr>
      <vt:lpstr>Office Theme</vt:lpstr>
      <vt:lpstr>X++ Development Tips and Tricks plus D365FO.Tools!</vt:lpstr>
      <vt:lpstr>Synopsis</vt:lpstr>
      <vt:lpstr>Free Stuff</vt:lpstr>
      <vt:lpstr>Nathan Clouse</vt:lpstr>
      <vt:lpstr>Contents</vt:lpstr>
      <vt:lpstr>Comment Code</vt:lpstr>
      <vt:lpstr>Uncomment Code </vt:lpstr>
      <vt:lpstr>Format Code </vt:lpstr>
      <vt:lpstr>Toggle Breakpoints</vt:lpstr>
      <vt:lpstr>Go To (Main Thing)</vt:lpstr>
      <vt:lpstr>Copy Event Handlers - Methods</vt:lpstr>
      <vt:lpstr>Copy Event Handler - Events</vt:lpstr>
      <vt:lpstr>Paste Special</vt:lpstr>
      <vt:lpstr>PowerPoint Presentation</vt:lpstr>
      <vt:lpstr>Paste Special</vt:lpstr>
      <vt:lpstr>If XML Option Missing… </vt:lpstr>
      <vt:lpstr>CrossCompany</vt:lpstr>
      <vt:lpstr>PowerPoint Presentation</vt:lpstr>
      <vt:lpstr>CrossCompany Queries</vt:lpstr>
      <vt:lpstr>PowerPoint Presentation</vt:lpstr>
      <vt:lpstr>RunAsPermission</vt:lpstr>
      <vt:lpstr>StrKeep</vt:lpstr>
      <vt:lpstr>StrRFix and StrLFix</vt:lpstr>
      <vt:lpstr>Use C#</vt:lpstr>
      <vt:lpstr>PowerPoint Presentation</vt:lpstr>
      <vt:lpstr>Other Stuff</vt:lpstr>
      <vt:lpstr>D365FO.Tools</vt:lpstr>
      <vt:lpstr>Stop An Environment</vt:lpstr>
      <vt:lpstr>Start An Environment</vt:lpstr>
      <vt:lpstr>Restart</vt:lpstr>
      <vt:lpstr>(Re)Set D365FO Admin</vt:lpstr>
      <vt:lpstr>Export Database from Sandbox</vt:lpstr>
      <vt:lpstr>Refresh Database (Prod To Sandbox)</vt:lpstr>
      <vt:lpstr>Sync Database for Module(s)</vt:lpstr>
      <vt:lpstr>Partial DB Sync</vt:lpstr>
      <vt:lpstr>DB Sync</vt:lpstr>
      <vt:lpstr>Install Supporting Software </vt:lpstr>
      <vt:lpstr>Getting Environment URL</vt:lpstr>
      <vt:lpstr>Searching for an AOT Object</vt:lpstr>
      <vt:lpstr>Maintenance Mode</vt:lpstr>
      <vt:lpstr>Import Database into Dev (T1)</vt:lpstr>
      <vt:lpstr>Export Database from Dev (T1)</vt:lpstr>
      <vt:lpstr>Quality Of Life</vt:lpstr>
      <vt:lpstr>Run VS as Admin</vt:lpstr>
      <vt:lpstr>Run SSMS as Admin</vt:lpstr>
      <vt:lpstr>Run D365FO.Tools in VS</vt:lpstr>
      <vt:lpstr>PowerPoint Presentation</vt:lpstr>
      <vt:lpstr>PowerPoint Presentation</vt:lpstr>
      <vt:lpstr>Plus Aliases</vt:lpstr>
      <vt:lpstr>PowerPoint Presentation</vt:lpstr>
      <vt:lpstr>PowerPoint Presentation</vt:lpstr>
      <vt:lpstr>Debugging Batch Jobs</vt:lpstr>
      <vt:lpstr>Loading Symbols</vt:lpstr>
      <vt:lpstr>PowerPoint Presentation</vt:lpstr>
      <vt:lpstr>PowerPoint Presentation</vt:lpstr>
      <vt:lpstr>Dark Mode Plus Custom Colors</vt:lpstr>
      <vt:lpstr>Dark Mode Plus Custom Colors</vt:lpstr>
      <vt:lpstr>Dark Mode Plus Custom Colors</vt:lpstr>
      <vt:lpstr>Dark Mode Plus Custom Colors</vt:lpstr>
      <vt:lpstr>PowerPoint Presentation</vt:lpstr>
      <vt:lpstr>Metadata Search</vt:lpstr>
      <vt:lpstr>Resources</vt:lpstr>
      <vt:lpstr>PowerPoint Presentation</vt:lpstr>
      <vt:lpstr>PowerPoint Presentation</vt:lpstr>
      <vt:lpstr>My Other Presentations</vt:lpstr>
      <vt:lpstr>Give Away!</vt:lpstr>
      <vt:lpstr>Please visit our booth</vt:lpstr>
      <vt:lpstr>Survey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Triniti Burton</dc:creator>
  <cp:lastModifiedBy>Nathan Clouse</cp:lastModifiedBy>
  <cp:revision>13</cp:revision>
  <dcterms:created xsi:type="dcterms:W3CDTF">2021-06-02T18:20:35Z</dcterms:created>
  <dcterms:modified xsi:type="dcterms:W3CDTF">2021-10-14T03:11:18Z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0x010100BBA75DAF83DD3048B0119C871633221C</vt:lpwstr>
  </property>
</Properties>
</file>